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168" r:id="rId3"/>
    <p:sldMasterId id="2147513180" r:id="rId4"/>
    <p:sldMasterId id="2147513192" r:id="rId5"/>
    <p:sldMasterId id="2147513204" r:id="rId6"/>
  </p:sldMasterIdLst>
  <p:notesMasterIdLst>
    <p:notesMasterId r:id="rId24"/>
  </p:notesMasterIdLst>
  <p:sldIdLst>
    <p:sldId id="371" r:id="rId7"/>
    <p:sldId id="1618" r:id="rId8"/>
    <p:sldId id="1619" r:id="rId9"/>
    <p:sldId id="1642" r:id="rId10"/>
    <p:sldId id="1633" r:id="rId11"/>
    <p:sldId id="1620" r:id="rId12"/>
    <p:sldId id="1641" r:id="rId13"/>
    <p:sldId id="1622" r:id="rId14"/>
    <p:sldId id="1639" r:id="rId15"/>
    <p:sldId id="1640" r:id="rId16"/>
    <p:sldId id="1632" r:id="rId17"/>
    <p:sldId id="1313" r:id="rId18"/>
    <p:sldId id="1512" r:id="rId19"/>
    <p:sldId id="1321" r:id="rId20"/>
    <p:sldId id="1536" r:id="rId21"/>
    <p:sldId id="856" r:id="rId22"/>
    <p:sldId id="1186" r:id="rId23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430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956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627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8252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2330" algn="l" defTabSz="912928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38779" algn="l" defTabSz="912928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5228" algn="l" defTabSz="912928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1678" algn="l" defTabSz="912928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033CC"/>
    <a:srgbClr val="000000"/>
    <a:srgbClr val="DDDFE3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150" autoAdjust="0"/>
    <p:restoredTop sz="99886" autoAdjust="0"/>
  </p:normalViewPr>
  <p:slideViewPr>
    <p:cSldViewPr>
      <p:cViewPr>
        <p:scale>
          <a:sx n="100" d="100"/>
          <a:sy n="100" d="100"/>
        </p:scale>
        <p:origin x="-1302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04.04.2022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956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430" algn="l" defTabSz="71956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9561" algn="l" defTabSz="71956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6278" algn="l" defTabSz="71956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8252" algn="l" defTabSz="719561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1167" algn="l" defTabSz="76449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3432" algn="l" defTabSz="76449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5637" algn="l" defTabSz="76449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7880" algn="l" defTabSz="764490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1800" y="1239838"/>
            <a:ext cx="5930900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9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1800" y="1239838"/>
            <a:ext cx="5930900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10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0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03" y="1371949"/>
            <a:ext cx="10467501" cy="1829222"/>
          </a:xfrm>
          <a:ln>
            <a:noFill/>
          </a:ln>
        </p:spPr>
        <p:txBody>
          <a:bodyPr tIns="0" rIns="2118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84" y="3229283"/>
            <a:ext cx="10471565" cy="1753006"/>
          </a:xfrm>
        </p:spPr>
        <p:txBody>
          <a:bodyPr lIns="0" rIns="21184"/>
          <a:lstStyle>
            <a:lvl1pPr marL="0" marR="53595" indent="0" algn="r">
              <a:buNone/>
              <a:defRPr>
                <a:solidFill>
                  <a:schemeClr val="tx1"/>
                </a:solidFill>
              </a:defRPr>
            </a:lvl1pPr>
            <a:lvl2pPr marL="535832" indent="0" algn="ctr">
              <a:buNone/>
            </a:lvl2pPr>
            <a:lvl3pPr marL="1071665" indent="0" algn="ctr">
              <a:buNone/>
            </a:lvl3pPr>
            <a:lvl4pPr marL="1607516" indent="0" algn="ctr">
              <a:buNone/>
            </a:lvl4pPr>
            <a:lvl5pPr marL="2143328" indent="0" algn="ctr">
              <a:buNone/>
            </a:lvl5pPr>
            <a:lvl6pPr marL="2679175" indent="0" algn="ctr">
              <a:buNone/>
            </a:lvl6pPr>
            <a:lvl7pPr marL="3215029" indent="0" algn="ctr">
              <a:buNone/>
            </a:lvl7pPr>
            <a:lvl8pPr marL="3750875" indent="0" algn="ctr">
              <a:buNone/>
            </a:lvl8pPr>
            <a:lvl9pPr marL="42866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5" y="914693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43" y="914693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03" y="1371949"/>
            <a:ext cx="10467501" cy="1829222"/>
          </a:xfrm>
          <a:ln>
            <a:noFill/>
          </a:ln>
        </p:spPr>
        <p:txBody>
          <a:bodyPr tIns="0" rIns="21167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84" y="3229283"/>
            <a:ext cx="10471565" cy="1753006"/>
          </a:xfrm>
        </p:spPr>
        <p:txBody>
          <a:bodyPr lIns="0" rIns="21167"/>
          <a:lstStyle>
            <a:lvl1pPr marL="0" marR="53581" indent="0" algn="r">
              <a:buNone/>
              <a:defRPr>
                <a:solidFill>
                  <a:schemeClr val="tx1"/>
                </a:solidFill>
              </a:defRPr>
            </a:lvl1pPr>
            <a:lvl2pPr marL="535601" indent="0" algn="ctr">
              <a:buNone/>
            </a:lvl2pPr>
            <a:lvl3pPr marL="1071200" indent="0" algn="ctr">
              <a:buNone/>
            </a:lvl3pPr>
            <a:lvl4pPr marL="1606820" indent="0" algn="ctr">
              <a:buNone/>
            </a:lvl4pPr>
            <a:lvl5pPr marL="2142400" indent="0" algn="ctr">
              <a:buNone/>
            </a:lvl5pPr>
            <a:lvl6pPr marL="2678026" indent="0" algn="ctr">
              <a:buNone/>
            </a:lvl6pPr>
            <a:lvl7pPr marL="3213649" indent="0" algn="ctr">
              <a:buNone/>
            </a:lvl7pPr>
            <a:lvl8pPr marL="3749257" indent="0" algn="ctr">
              <a:buNone/>
            </a:lvl8pPr>
            <a:lvl9pPr marL="428482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46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3013" rIns="5301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4" y="192056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6" y="192056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4"/>
            <a:ext cx="5386216" cy="659503"/>
          </a:xfrm>
        </p:spPr>
        <p:txBody>
          <a:bodyPr lIns="53013" tIns="0" rIns="5301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8" y="1860192"/>
            <a:ext cx="5388333" cy="654994"/>
          </a:xfrm>
        </p:spPr>
        <p:txBody>
          <a:bodyPr lIns="53013" tIns="0" rIns="5301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54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20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20" y="1676789"/>
            <a:ext cx="3657123" cy="4573059"/>
          </a:xfrm>
        </p:spPr>
        <p:txBody>
          <a:bodyPr lIns="21167" rIns="21167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7" y="1106492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97" tIns="53013" rIns="105997" bIns="5301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1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97" tIns="53013" rIns="105997" bIns="5301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97" tIns="53013" rIns="105997" bIns="530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8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97" tIns="53013" rIns="105997" bIns="530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0"/>
            <a:ext cx="2950080" cy="1582985"/>
          </a:xfrm>
        </p:spPr>
        <p:txBody>
          <a:bodyPr lIns="53013" rIns="53013" bIns="5301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4" y="2829470"/>
            <a:ext cx="2946015" cy="2179826"/>
          </a:xfrm>
        </p:spPr>
        <p:txBody>
          <a:bodyPr lIns="74170" rIns="5301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7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5" y="914693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43" y="914693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87" y="1371965"/>
            <a:ext cx="10467501" cy="1829222"/>
          </a:xfrm>
          <a:ln>
            <a:noFill/>
          </a:ln>
        </p:spPr>
        <p:txBody>
          <a:bodyPr tIns="0" rIns="21247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9" y="3229283"/>
            <a:ext cx="10471565" cy="1753006"/>
          </a:xfrm>
        </p:spPr>
        <p:txBody>
          <a:bodyPr lIns="0" rIns="21247"/>
          <a:lstStyle>
            <a:lvl1pPr marL="0" marR="53623" indent="0" algn="r">
              <a:buNone/>
              <a:defRPr>
                <a:solidFill>
                  <a:schemeClr val="tx1"/>
                </a:solidFill>
              </a:defRPr>
            </a:lvl1pPr>
            <a:lvl2pPr marL="536059" indent="0" algn="ctr">
              <a:buNone/>
            </a:lvl2pPr>
            <a:lvl3pPr marL="1072120" indent="0" algn="ctr">
              <a:buNone/>
            </a:lvl3pPr>
            <a:lvl4pPr marL="1608186" indent="0" algn="ctr">
              <a:buNone/>
            </a:lvl4pPr>
            <a:lvl5pPr marL="2144227" indent="0" algn="ctr">
              <a:buNone/>
            </a:lvl5pPr>
            <a:lvl6pPr marL="2680301" indent="0" algn="ctr">
              <a:buNone/>
            </a:lvl6pPr>
            <a:lvl7pPr marL="3216386" indent="0" algn="ctr">
              <a:buNone/>
            </a:lvl7pPr>
            <a:lvl8pPr marL="3752435" indent="0" algn="ctr">
              <a:buNone/>
            </a:lvl8pPr>
            <a:lvl9pPr marL="428847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6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5"/>
            <a:ext cx="10361851" cy="1510066"/>
          </a:xfrm>
        </p:spPr>
        <p:txBody>
          <a:bodyPr lIns="53201" rIns="532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8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23" y="192054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6" y="1920547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8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99"/>
            <a:ext cx="5386216" cy="659503"/>
          </a:xfrm>
        </p:spPr>
        <p:txBody>
          <a:bodyPr lIns="53201" tIns="0" rIns="532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6" y="1860192"/>
            <a:ext cx="5388333" cy="654994"/>
          </a:xfrm>
        </p:spPr>
        <p:txBody>
          <a:bodyPr lIns="53201" tIns="0" rIns="532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6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6" y="2515236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54" y="704298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0" y="1317046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0" y="2705304"/>
            <a:ext cx="10361851" cy="1510066"/>
          </a:xfrm>
        </p:spPr>
        <p:txBody>
          <a:bodyPr lIns="53033" rIns="5303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20" y="51451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20" y="1676789"/>
            <a:ext cx="3657123" cy="4573059"/>
          </a:xfrm>
        </p:spPr>
        <p:txBody>
          <a:bodyPr lIns="21247" rIns="21247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90" y="1107309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373" tIns="53201" rIns="106373" bIns="53201" anchor="ctr"/>
          <a:lstStyle/>
          <a:p>
            <a:pPr algn="ctr" defTabSz="1217327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71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373" tIns="53201" rIns="106373" bIns="53201" anchor="ctr"/>
          <a:lstStyle/>
          <a:p>
            <a:pPr algn="ctr" defTabSz="1217327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73" tIns="53201" rIns="106373" bIns="53201"/>
          <a:lstStyle/>
          <a:p>
            <a:pPr defTabSz="1217327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6" y="6220243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73" tIns="53201" rIns="106373" bIns="53201"/>
          <a:lstStyle/>
          <a:p>
            <a:pPr defTabSz="1217327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4" y="1177298"/>
            <a:ext cx="2950080" cy="1582985"/>
          </a:xfrm>
        </p:spPr>
        <p:txBody>
          <a:bodyPr lIns="53201" rIns="53201" bIns="532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4" y="2829477"/>
            <a:ext cx="2946015" cy="2179826"/>
          </a:xfrm>
        </p:spPr>
        <p:txBody>
          <a:bodyPr lIns="74437" rIns="532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71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75"/>
            <a:ext cx="812694" cy="366267"/>
          </a:xfrm>
        </p:spPr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6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6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5996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5" y="1371949"/>
            <a:ext cx="10467501" cy="1829222"/>
          </a:xfrm>
          <a:ln>
            <a:noFill/>
          </a:ln>
        </p:spPr>
        <p:txBody>
          <a:bodyPr tIns="0" rIns="2130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6" y="3229283"/>
            <a:ext cx="10471565" cy="1753006"/>
          </a:xfrm>
        </p:spPr>
        <p:txBody>
          <a:bodyPr lIns="0" rIns="21303"/>
          <a:lstStyle>
            <a:lvl1pPr marL="0" marR="53645" indent="0" algn="r">
              <a:buNone/>
              <a:defRPr>
                <a:solidFill>
                  <a:schemeClr val="tx1"/>
                </a:solidFill>
              </a:defRPr>
            </a:lvl1pPr>
            <a:lvl2pPr marL="536329" indent="0" algn="ctr">
              <a:buNone/>
            </a:lvl2pPr>
            <a:lvl3pPr marL="1072665" indent="0" algn="ctr">
              <a:buNone/>
            </a:lvl3pPr>
            <a:lvl4pPr marL="1609012" indent="0" algn="ctr">
              <a:buNone/>
            </a:lvl4pPr>
            <a:lvl5pPr marL="2145321" indent="0" algn="ctr">
              <a:buNone/>
            </a:lvl5pPr>
            <a:lvl6pPr marL="2681668" indent="0" algn="ctr">
              <a:buNone/>
            </a:lvl6pPr>
            <a:lvl7pPr marL="3218020" indent="0" algn="ctr">
              <a:buNone/>
            </a:lvl7pPr>
            <a:lvl8pPr marL="3754369" indent="0" algn="ctr">
              <a:buNone/>
            </a:lvl8pPr>
            <a:lvl9pPr marL="4290697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2385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767330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87" rIns="53287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54289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311710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9"/>
            <a:ext cx="5386216" cy="659503"/>
          </a:xfrm>
        </p:spPr>
        <p:txBody>
          <a:bodyPr lIns="53287" tIns="0" rIns="53287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5" y="1860192"/>
            <a:ext cx="5388333" cy="654994"/>
          </a:xfrm>
        </p:spPr>
        <p:txBody>
          <a:bodyPr lIns="53287" tIns="0" rIns="53287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5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08583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96970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4" y="192056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6" y="192056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548749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03" rIns="21303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97104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52" tIns="53287" rIns="106552" bIns="5328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52" tIns="53287" rIns="106552" bIns="53287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52" tIns="53287" rIns="106552" bIns="5328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1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52" tIns="53287" rIns="106552" bIns="5328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287" rIns="53287" bIns="53287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73" rIns="53287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8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787558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521319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4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459262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42" y="2130988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7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1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26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4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57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08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0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0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2668FDD-8DBB-4525-B2DF-5DF63B7C7B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616658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91EDAFD-416E-4437-A5AE-E516D567A41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8546388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6" y="4408512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6" y="2907463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1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26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452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544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5701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0811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00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08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B917C2-CBC9-48A3-84E3-A0F989EB5C9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245590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7DEEF82-FBDF-4C13-9681-5734CFA1D75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233899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184" indent="0">
              <a:buNone/>
              <a:defRPr sz="1900" b="1"/>
            </a:lvl2pPr>
            <a:lvl3pPr marL="690262" indent="0">
              <a:buNone/>
              <a:defRPr sz="1600" b="1"/>
            </a:lvl3pPr>
            <a:lvl4pPr marL="1035452" indent="0">
              <a:buNone/>
              <a:defRPr sz="1600" b="1"/>
            </a:lvl4pPr>
            <a:lvl5pPr marL="1380544" indent="0">
              <a:buNone/>
              <a:defRPr sz="1600" b="1"/>
            </a:lvl5pPr>
            <a:lvl6pPr marL="1725701" indent="0">
              <a:buNone/>
              <a:defRPr sz="1600" b="1"/>
            </a:lvl6pPr>
            <a:lvl7pPr marL="2070811" indent="0">
              <a:buNone/>
              <a:defRPr sz="1600" b="1"/>
            </a:lvl7pPr>
            <a:lvl8pPr marL="2416005" indent="0">
              <a:buNone/>
              <a:defRPr sz="1600" b="1"/>
            </a:lvl8pPr>
            <a:lvl9pPr marL="276108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61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6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184" indent="0">
              <a:buNone/>
              <a:defRPr sz="1900" b="1"/>
            </a:lvl2pPr>
            <a:lvl3pPr marL="690262" indent="0">
              <a:buNone/>
              <a:defRPr sz="1600" b="1"/>
            </a:lvl3pPr>
            <a:lvl4pPr marL="1035452" indent="0">
              <a:buNone/>
              <a:defRPr sz="1600" b="1"/>
            </a:lvl4pPr>
            <a:lvl5pPr marL="1380544" indent="0">
              <a:buNone/>
              <a:defRPr sz="1600" b="1"/>
            </a:lvl5pPr>
            <a:lvl6pPr marL="1725701" indent="0">
              <a:buNone/>
              <a:defRPr sz="1600" b="1"/>
            </a:lvl6pPr>
            <a:lvl7pPr marL="2070811" indent="0">
              <a:buNone/>
              <a:defRPr sz="1600" b="1"/>
            </a:lvl7pPr>
            <a:lvl8pPr marL="2416005" indent="0">
              <a:buNone/>
              <a:defRPr sz="1600" b="1"/>
            </a:lvl8pPr>
            <a:lvl9pPr marL="276108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6" y="2175561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D6896FF-465B-4547-A168-DFB9E27B07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253802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4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4"/>
            <a:ext cx="5386216" cy="659503"/>
          </a:xfrm>
        </p:spPr>
        <p:txBody>
          <a:bodyPr lIns="53033" tIns="0" rIns="5303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8" y="1860192"/>
            <a:ext cx="5388333" cy="654994"/>
          </a:xfrm>
        </p:spPr>
        <p:txBody>
          <a:bodyPr lIns="53033" tIns="0" rIns="5303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37DBF9C-3D4C-4408-BE41-B35505E9BBA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4918932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ADD8E21-F93D-4DF7-9BC5-317CF516C2E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606319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8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5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098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184" indent="0">
              <a:buNone/>
              <a:defRPr sz="900"/>
            </a:lvl2pPr>
            <a:lvl3pPr marL="690262" indent="0">
              <a:buNone/>
              <a:defRPr sz="900"/>
            </a:lvl3pPr>
            <a:lvl4pPr marL="1035452" indent="0">
              <a:buNone/>
              <a:defRPr sz="600"/>
            </a:lvl4pPr>
            <a:lvl5pPr marL="1380544" indent="0">
              <a:buNone/>
              <a:defRPr sz="600"/>
            </a:lvl5pPr>
            <a:lvl6pPr marL="1725701" indent="0">
              <a:buNone/>
              <a:defRPr sz="600"/>
            </a:lvl6pPr>
            <a:lvl7pPr marL="2070811" indent="0">
              <a:buNone/>
              <a:defRPr sz="600"/>
            </a:lvl7pPr>
            <a:lvl8pPr marL="2416005" indent="0">
              <a:buNone/>
              <a:defRPr sz="600"/>
            </a:lvl8pPr>
            <a:lvl9pPr marL="276108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0E7C97B-D995-4290-BA20-CE6A97B0B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309614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3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3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184" indent="0">
              <a:buNone/>
              <a:defRPr sz="2300"/>
            </a:lvl2pPr>
            <a:lvl3pPr marL="690262" indent="0">
              <a:buNone/>
              <a:defRPr sz="1900"/>
            </a:lvl3pPr>
            <a:lvl4pPr marL="1035452" indent="0">
              <a:buNone/>
              <a:defRPr sz="1900"/>
            </a:lvl4pPr>
            <a:lvl5pPr marL="1380544" indent="0">
              <a:buNone/>
              <a:defRPr sz="1900"/>
            </a:lvl5pPr>
            <a:lvl6pPr marL="1725701" indent="0">
              <a:buNone/>
              <a:defRPr sz="1900"/>
            </a:lvl6pPr>
            <a:lvl7pPr marL="2070811" indent="0">
              <a:buNone/>
              <a:defRPr sz="1900"/>
            </a:lvl7pPr>
            <a:lvl8pPr marL="2416005" indent="0">
              <a:buNone/>
              <a:defRPr sz="1900"/>
            </a:lvl8pPr>
            <a:lvl9pPr marL="276108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184" indent="0">
              <a:buNone/>
              <a:defRPr sz="900"/>
            </a:lvl2pPr>
            <a:lvl3pPr marL="690262" indent="0">
              <a:buNone/>
              <a:defRPr sz="900"/>
            </a:lvl3pPr>
            <a:lvl4pPr marL="1035452" indent="0">
              <a:buNone/>
              <a:defRPr sz="600"/>
            </a:lvl4pPr>
            <a:lvl5pPr marL="1380544" indent="0">
              <a:buNone/>
              <a:defRPr sz="600"/>
            </a:lvl5pPr>
            <a:lvl6pPr marL="1725701" indent="0">
              <a:buNone/>
              <a:defRPr sz="600"/>
            </a:lvl6pPr>
            <a:lvl7pPr marL="2070811" indent="0">
              <a:buNone/>
              <a:defRPr sz="600"/>
            </a:lvl7pPr>
            <a:lvl8pPr marL="2416005" indent="0">
              <a:buNone/>
              <a:defRPr sz="600"/>
            </a:lvl8pPr>
            <a:lvl9pPr marL="276108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265B440-20B6-4E81-BA78-877421D0C79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269252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84A6180-99B6-4BEE-98D1-6AC0F056BC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4858308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6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5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04.04.2022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E631022-6EE5-4F8C-903A-1363EBCCAD0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2285325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09" y="1371919"/>
            <a:ext cx="10467501" cy="1829223"/>
          </a:xfrm>
          <a:ln>
            <a:noFill/>
          </a:ln>
        </p:spPr>
        <p:txBody>
          <a:bodyPr tIns="0" rIns="21657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09" y="3229283"/>
            <a:ext cx="10471564" cy="1753006"/>
          </a:xfrm>
        </p:spPr>
        <p:txBody>
          <a:bodyPr lIns="0" rIns="21657"/>
          <a:lstStyle>
            <a:lvl1pPr marL="0" marR="54160" indent="0" algn="r">
              <a:buNone/>
              <a:defRPr>
                <a:solidFill>
                  <a:schemeClr val="tx1"/>
                </a:solidFill>
              </a:defRPr>
            </a:lvl1pPr>
            <a:lvl2pPr marL="541569" indent="0" algn="ctr">
              <a:buNone/>
            </a:lvl2pPr>
            <a:lvl3pPr marL="1083120" indent="0" algn="ctr">
              <a:buNone/>
            </a:lvl3pPr>
            <a:lvl4pPr marL="1624669" indent="0" algn="ctr">
              <a:buNone/>
            </a:lvl4pPr>
            <a:lvl5pPr marL="2166223" indent="0" algn="ctr">
              <a:buNone/>
            </a:lvl5pPr>
            <a:lvl6pPr marL="2707785" indent="0" algn="ctr">
              <a:buNone/>
            </a:lvl6pPr>
            <a:lvl7pPr marL="3249353" indent="0" algn="ctr">
              <a:buNone/>
            </a:lvl7pPr>
            <a:lvl8pPr marL="3790908" indent="0" algn="ctr">
              <a:buNone/>
            </a:lvl8pPr>
            <a:lvl9pPr marL="433246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735F13-F293-40A3-99CA-67B582EC191C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6A74E0-FFD4-45C2-91C4-501C9EDAA46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30527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9CFD45-1B9F-4E49-A210-F38746573B38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499BA5-DB76-42A9-A8EF-115695E093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969922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293"/>
            <a:ext cx="10361851" cy="1510062"/>
          </a:xfrm>
        </p:spPr>
        <p:txBody>
          <a:bodyPr lIns="54160" rIns="54160"/>
          <a:lstStyle>
            <a:lvl1pPr marL="0" indent="0">
              <a:buNone/>
              <a:defRPr sz="26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A444-80E1-4E32-93DF-4894A8908D2A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A6B336-103D-4D6F-A2C7-038348D3BBA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823680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0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1" y="1920530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3" y="1920530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59594C-9ABF-4172-B31C-3A27D9A56837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1B020B-7CF3-4D5A-A7CC-1D444B3F64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73318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54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0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2" y="1855688"/>
            <a:ext cx="5386216" cy="659503"/>
          </a:xfrm>
        </p:spPr>
        <p:txBody>
          <a:bodyPr lIns="54160" tIns="0" rIns="541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800" b="1"/>
            </a:lvl4pPr>
            <a:lvl5pPr>
              <a:buNone/>
              <a:defRPr sz="18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4160" tIns="0" rIns="541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800" b="1"/>
            </a:lvl4pPr>
            <a:lvl5pPr>
              <a:buNone/>
              <a:defRPr sz="18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2" y="2515191"/>
            <a:ext cx="5386216" cy="3846611"/>
          </a:xfrm>
        </p:spPr>
        <p:txBody>
          <a:bodyPr tIns="0"/>
          <a:lstStyle>
            <a:lvl1pPr>
              <a:defRPr sz="26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191"/>
            <a:ext cx="5388333" cy="3846611"/>
          </a:xfrm>
        </p:spPr>
        <p:txBody>
          <a:bodyPr tIns="0"/>
          <a:lstStyle>
            <a:lvl1pPr>
              <a:defRPr sz="2600"/>
            </a:lvl1pPr>
            <a:lvl2pPr>
              <a:defRPr sz="2400"/>
            </a:lvl2pPr>
            <a:lvl3pPr>
              <a:defRPr sz="21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81C460-E710-4DF2-B6F8-97C424DE0FE6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16D76-63C3-4D40-9DAE-D0C9315C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342719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60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45A672-BB0E-42E7-AA9D-4085E32C4AAF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3B0EB9-7AA6-4411-A678-45D247433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03423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1DF5B6-9FBD-4207-A62A-3A6D699ADCE9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9B728-004B-48F4-A997-FD342CF70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260789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2" y="514483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2" y="1676788"/>
            <a:ext cx="3657124" cy="4573059"/>
          </a:xfrm>
        </p:spPr>
        <p:txBody>
          <a:bodyPr lIns="21657" rIns="21657"/>
          <a:lstStyle>
            <a:lvl1pPr marL="0" indent="0" algn="l">
              <a:buNone/>
              <a:defRPr sz="1800"/>
            </a:lvl1pPr>
            <a:lvl2pPr indent="0" algn="l">
              <a:buNone/>
              <a:defRPr sz="14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15" y="1676788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906CD41-E4CD-4710-A8AC-BA27531E189B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BACB42-C832-4C87-989F-EE22CB59E1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643167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689" y="1108106"/>
            <a:ext cx="7009791" cy="411597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314" tIns="54160" rIns="108314" bIns="541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55" y="5361324"/>
            <a:ext cx="207104" cy="155384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314" tIns="54160" rIns="108314" bIns="541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094" y="5818402"/>
            <a:ext cx="12214600" cy="10411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314" tIns="54160" rIns="108314" bIns="541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0" y="6221048"/>
            <a:ext cx="6349173" cy="638549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314" tIns="54160" rIns="108314" bIns="541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278"/>
            <a:ext cx="2950080" cy="1582986"/>
          </a:xfrm>
        </p:spPr>
        <p:txBody>
          <a:bodyPr lIns="54160" rIns="54160" bIns="541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40"/>
            <a:ext cx="2946016" cy="2179825"/>
          </a:xfrm>
        </p:spPr>
        <p:txBody>
          <a:bodyPr lIns="75814" rIns="54160"/>
          <a:lstStyle>
            <a:lvl1pPr marL="0" indent="0" algn="l">
              <a:spcBef>
                <a:spcPts val="298"/>
              </a:spcBef>
              <a:buFontTx/>
              <a:buNone/>
              <a:defRPr sz="1400"/>
            </a:lvl1pPr>
            <a:lvl2pPr>
              <a:defRPr sz="14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8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8628D1-79EC-4A26-AA79-D491D68F631F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7905" y="6358286"/>
            <a:ext cx="813299" cy="36521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F891DB-C594-477D-8747-AC3A567D24F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154762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443C1-FAA9-4DFA-8838-CEB589E25396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2F261D-DFD0-4A46-B6E9-6A9B9805C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746007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58" y="914613"/>
            <a:ext cx="2742844" cy="521297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22" y="914613"/>
            <a:ext cx="8025355" cy="521297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BDFDFF-8632-4F3C-A02D-ECDDD06F66ED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A5B0862-BCFA-4C21-97CB-36BB05FB10E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0141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20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20" y="1676789"/>
            <a:ext cx="3657123" cy="4573059"/>
          </a:xfrm>
        </p:spPr>
        <p:txBody>
          <a:bodyPr lIns="21184" rIns="2118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7" y="1106492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49" tIns="53033" rIns="106049" bIns="5303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1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049" tIns="53033" rIns="106049" bIns="5303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49" tIns="53033" rIns="106049" bIns="5303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8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49" tIns="53033" rIns="106049" bIns="5303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0"/>
            <a:ext cx="2950080" cy="1582985"/>
          </a:xfrm>
        </p:spPr>
        <p:txBody>
          <a:bodyPr lIns="53033" rIns="53033" bIns="5303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4" y="2829470"/>
            <a:ext cx="2946015" cy="2179826"/>
          </a:xfrm>
        </p:spPr>
        <p:txBody>
          <a:bodyPr lIns="74201" rIns="5303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7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4/4/2022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49" tIns="53033" rIns="106049" bIns="5303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35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049" tIns="53033" rIns="106049" bIns="5303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60" y="704864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3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60" y="1935177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049" tIns="53033" rIns="106049" bIns="5303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5" y="203246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2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49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7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04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029" indent="-27102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713" indent="-2393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219" indent="-2393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3532" indent="-1965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3690" indent="-1965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179" indent="-24652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0515" indent="-21434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014" indent="-21434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3533" indent="-21434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83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6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751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33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91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50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08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66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97" tIns="53013" rIns="105997" bIns="530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35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997" tIns="53013" rIns="105997" bIns="5301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60" y="704864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01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60" y="1935177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997" tIns="53013" rIns="105997" bIns="5301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5" y="203246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2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49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7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704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029" indent="-27102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3713" indent="-23932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047" indent="-23932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0376" indent="-1965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3690" indent="-19655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288" indent="-24641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534" indent="-21425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901" indent="-21425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278" indent="-21425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6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8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802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64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2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8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73" tIns="53201" rIns="106373" bIns="53201"/>
          <a:lstStyle/>
          <a:p>
            <a:pPr defTabSz="1217327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6" y="-6347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373" tIns="53201" rIns="106373" bIns="53201"/>
          <a:lstStyle/>
          <a:p>
            <a:pPr defTabSz="1217327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4" y="705019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4" y="1935128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373" tIns="53201" rIns="106373" bIns="532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4" y="6357875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327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76" y="6357875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7327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6" y="6357875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7327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50" y="203257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327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7327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9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15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7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34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769" indent="-27476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053" indent="-24306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38" indent="-24306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803" indent="-20081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8178" indent="-20081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025" indent="-24661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446" indent="-214435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090" indent="-214435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738" indent="-214435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0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1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18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2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3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638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24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8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52" tIns="53287" rIns="106552" bIns="5328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52" tIns="53287" rIns="106552" bIns="53287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0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7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0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52" tIns="53287" rIns="106552" bIns="5328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4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3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829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81" r:id="rId1"/>
    <p:sldLayoutId id="2147513182" r:id="rId2"/>
    <p:sldLayoutId id="2147513183" r:id="rId3"/>
    <p:sldLayoutId id="2147513184" r:id="rId4"/>
    <p:sldLayoutId id="2147513185" r:id="rId5"/>
    <p:sldLayoutId id="2147513186" r:id="rId6"/>
    <p:sldLayoutId id="2147513187" r:id="rId7"/>
    <p:sldLayoutId id="2147513188" r:id="rId8"/>
    <p:sldLayoutId id="2147513189" r:id="rId9"/>
    <p:sldLayoutId id="2147513190" r:id="rId10"/>
    <p:sldLayoutId id="2147513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2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22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84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46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76" indent="-27127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366" indent="-23954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171" indent="-23954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798" indent="-19671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254" indent="-19671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074" indent="-24674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605" indent="-21454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406" indent="-21454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220" indent="-21454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6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0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32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6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0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3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06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10268" y="274844"/>
            <a:ext cx="10970301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974" tIns="34551" rIns="68974" bIns="3455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32099" name="Текст 2"/>
          <p:cNvSpPr>
            <a:spLocks noGrp="1"/>
          </p:cNvSpPr>
          <p:nvPr>
            <p:ph type="body" idx="1"/>
          </p:nvPr>
        </p:nvSpPr>
        <p:spPr bwMode="auto">
          <a:xfrm>
            <a:off x="610268" y="1601223"/>
            <a:ext cx="10970301" cy="452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974" tIns="34551" rIns="68974" bIns="3455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390" y="6358221"/>
            <a:ext cx="2843359" cy="364802"/>
          </a:xfrm>
          <a:prstGeom prst="rect">
            <a:avLst/>
          </a:prstGeom>
        </p:spPr>
        <p:txBody>
          <a:bodyPr vert="horz" wrap="square" lIns="68974" tIns="34551" rIns="68974" bIns="34551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302">
              <a:defRPr/>
            </a:pPr>
            <a:fld id="{ECEEAE8E-CE4D-41B5-934E-685B6FE82841}" type="datetimeFigureOut">
              <a:rPr lang="ru-RU" smtClean="0"/>
              <a:pPr defTabSz="599302">
                <a:defRPr/>
              </a:pPr>
              <a:t>04.04.2022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803" y="6358221"/>
            <a:ext cx="3859225" cy="364802"/>
          </a:xfrm>
          <a:prstGeom prst="rect">
            <a:avLst/>
          </a:prstGeom>
        </p:spPr>
        <p:txBody>
          <a:bodyPr vert="horz" wrap="square" lIns="68974" tIns="34551" rIns="68974" bIns="34551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302"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334" y="6358221"/>
            <a:ext cx="2843359" cy="364802"/>
          </a:xfrm>
          <a:prstGeom prst="rect">
            <a:avLst/>
          </a:prstGeom>
        </p:spPr>
        <p:txBody>
          <a:bodyPr vert="horz" wrap="square" lIns="68974" tIns="34551" rIns="68974" bIns="34551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302">
              <a:defRPr/>
            </a:pPr>
            <a:fld id="{D287A2EB-76B1-4AEF-A97A-7EA8791343C2}" type="slidenum">
              <a:rPr lang="ru-RU" smtClean="0"/>
              <a:pPr defTabSz="599302"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582004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93" r:id="rId1"/>
    <p:sldLayoutId id="2147513194" r:id="rId2"/>
    <p:sldLayoutId id="2147513195" r:id="rId3"/>
    <p:sldLayoutId id="2147513196" r:id="rId4"/>
    <p:sldLayoutId id="2147513197" r:id="rId5"/>
    <p:sldLayoutId id="2147513198" r:id="rId6"/>
    <p:sldLayoutId id="2147513199" r:id="rId7"/>
    <p:sldLayoutId id="2147513200" r:id="rId8"/>
    <p:sldLayoutId id="2147513201" r:id="rId9"/>
    <p:sldLayoutId id="2147513202" r:id="rId10"/>
    <p:sldLayoutId id="2147513203" r:id="rId11"/>
  </p:sldLayoutIdLst>
  <p:txStyles>
    <p:titleStyle>
      <a:lvl1pPr algn="ctr" defTabSz="690031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90031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90031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90031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90031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05" algn="ctr" defTabSz="690031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809" algn="ctr" defTabSz="690031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215" algn="ctr" defTabSz="690031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621" algn="ctr" defTabSz="690031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8065" indent="-258065" algn="l" defTabSz="690031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548" indent="-215537" algn="l" defTabSz="690031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174" indent="-172028" algn="l" defTabSz="690031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7115" indent="-172028" algn="l" defTabSz="690031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2178" indent="-172028" algn="l" defTabSz="690031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244" indent="-172604" algn="l" defTabSz="690262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430" indent="-172604" algn="l" defTabSz="690262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8533" indent="-172604" algn="l" defTabSz="690262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3675" indent="-172604" algn="l" defTabSz="690262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262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184" algn="l" defTabSz="690262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262" algn="l" defTabSz="690262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452" algn="l" defTabSz="690262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544" algn="l" defTabSz="690262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5701" algn="l" defTabSz="690262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0811" algn="l" defTabSz="690262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005" algn="l" defTabSz="690262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086" algn="l" defTabSz="690262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094" y="-6804"/>
            <a:ext cx="12214600" cy="10411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314" tIns="54160" rIns="108314" bIns="541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0" y="-6805"/>
            <a:ext cx="6349173" cy="63855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8314" tIns="54160" rIns="108314" bIns="541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229" y="704342"/>
            <a:ext cx="10971976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41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229" y="1936065"/>
            <a:ext cx="10971976" cy="4390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314" tIns="54160" rIns="108314" bIns="541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229" y="6358286"/>
            <a:ext cx="2845034" cy="365210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4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40A5C206-D605-446B-B005-61367C4820CA}" type="datetime1">
              <a:rPr lang="en-US"/>
              <a:pPr>
                <a:defRPr/>
              </a:pPr>
              <a:t>4/4/2022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7" y="6358286"/>
            <a:ext cx="4470121" cy="365210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4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336" y="6358286"/>
            <a:ext cx="1015869" cy="365210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4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5B4BEF1-22B5-478D-8485-58E0D71532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697" y="203021"/>
            <a:ext cx="12238789" cy="648757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2191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05" r:id="rId1"/>
    <p:sldLayoutId id="2147513206" r:id="rId2"/>
    <p:sldLayoutId id="2147513207" r:id="rId3"/>
    <p:sldLayoutId id="2147513208" r:id="rId4"/>
    <p:sldLayoutId id="2147513209" r:id="rId5"/>
    <p:sldLayoutId id="2147513210" r:id="rId6"/>
    <p:sldLayoutId id="2147513211" r:id="rId7"/>
    <p:sldLayoutId id="2147513212" r:id="rId8"/>
    <p:sldLayoutId id="2147513213" r:id="rId9"/>
    <p:sldLayoutId id="2147513214" r:id="rId10"/>
    <p:sldLayoutId id="214751321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362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721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508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343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749" indent="-319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4177" indent="-287372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9321" indent="-287372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404466" indent="-24419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29611" indent="-24419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7916" indent="-24912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4530" indent="-21662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9469" indent="-216628" algn="l" rtl="0" eaLnBrk="1" latinLnBrk="0" hangingPunct="1">
        <a:spcBef>
          <a:spcPct val="20000"/>
        </a:spcBef>
        <a:buClr>
          <a:schemeClr val="tx2"/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924414" indent="-21662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5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312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46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62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7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93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909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324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slideLayout" Target="../slideLayouts/slideLayout46.xml"/><Relationship Id="rId7" Type="http://schemas.openxmlformats.org/officeDocument/2006/relationships/image" Target="../media/image24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23.png"/><Relationship Id="rId5" Type="http://schemas.openxmlformats.org/officeDocument/2006/relationships/image" Target="../media/image28.png"/><Relationship Id="rId10" Type="http://schemas.openxmlformats.org/officeDocument/2006/relationships/image" Target="../media/image30.png"/><Relationship Id="rId4" Type="http://schemas.openxmlformats.org/officeDocument/2006/relationships/notesSlide" Target="../notesSlides/notesSlide5.xml"/><Relationship Id="rId9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image" Target="../media/image3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png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7.xml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gif"/><Relationship Id="rId3" Type="http://schemas.openxmlformats.org/officeDocument/2006/relationships/image" Target="../media/image9.png"/><Relationship Id="rId7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gif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7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8.gif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6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slideLayout" Target="../slideLayouts/slideLayout46.xml"/><Relationship Id="rId7" Type="http://schemas.openxmlformats.org/officeDocument/2006/relationships/image" Target="../media/image24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10" Type="http://schemas.openxmlformats.org/officeDocument/2006/relationships/image" Target="../media/image27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2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813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1748" indent="-285303" defTabSz="103813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164" indent="-228238" defTabSz="103813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7614" indent="-228238" defTabSz="103813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4062" indent="-228238" defTabSz="103813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0541" indent="-228238" defTabSz="103813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7002" indent="-228238" defTabSz="103813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3467" indent="-228238" defTabSz="103813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79947" indent="-228238" defTabSz="103813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12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29" tIns="53477" rIns="106929" bIns="53477" anchor="ctr"/>
          <a:lstStyle/>
          <a:p>
            <a:pPr algn="ctr" defTabSz="103813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12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29" tIns="53477" rIns="106929" bIns="53477" anchor="ctr"/>
          <a:lstStyle/>
          <a:p>
            <a:pPr algn="ctr" defTabSz="103813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12" y="214358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29" tIns="53477" rIns="106929" bIns="53477" anchor="ctr"/>
          <a:lstStyle/>
          <a:p>
            <a:pPr algn="ctr" defTabSz="103813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12" y="6645290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29" tIns="53477" rIns="106929" bIns="53477" anchor="ctr"/>
          <a:lstStyle/>
          <a:p>
            <a:pPr algn="ctr" defTabSz="103813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12" y="657389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29" tIns="53477" rIns="106929" bIns="53477" anchor="ctr"/>
          <a:lstStyle/>
          <a:p>
            <a:pPr algn="ctr" defTabSz="103813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12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929" tIns="53477" rIns="106929" bIns="53477" anchor="ctr"/>
          <a:lstStyle/>
          <a:p>
            <a:pPr algn="ctr" defTabSz="103813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25" y="2291347"/>
            <a:ext cx="12190413" cy="129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929" tIns="53477" rIns="106929" bIns="53477">
            <a:spAutoFit/>
          </a:bodyPr>
          <a:lstStyle/>
          <a:p>
            <a:pPr algn="ctr" defTabSz="1079991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9991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5 апреля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79991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9991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87" y="383734"/>
            <a:ext cx="12171715" cy="708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929" tIns="53477" rIns="106929" bIns="53477">
            <a:spAutoFit/>
          </a:bodyPr>
          <a:lstStyle/>
          <a:p>
            <a:pPr algn="ctr" defTabSz="1079991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9991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30" y="44813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051" y="785020"/>
            <a:ext cx="12196876" cy="60745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1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531" tIns="54268" rIns="108531" bIns="54268"/>
          <a:lstStyle/>
          <a:p>
            <a:pPr defTabSz="810715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9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531" tIns="54268" rIns="108531" bIns="54268"/>
          <a:lstStyle/>
          <a:p>
            <a:pPr defTabSz="810715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5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531" tIns="54268" rIns="108531" bIns="54268"/>
          <a:lstStyle/>
          <a:p>
            <a:pPr defTabSz="810715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5" y="1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46" tIns="27461" rIns="54946" bIns="27461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ЗЕЛЕНОДОЛЬСКОГО РАЙОНА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5476" y="819407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356" tIns="34175" rIns="68356" bIns="34175" anchor="ctr"/>
          <a:lstStyle/>
          <a:p>
            <a:pPr algn="ctr" defTabSz="682205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>
            <a:off x="8609806" y="2813709"/>
            <a:ext cx="917975" cy="1282976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0605" y="3419475"/>
            <a:ext cx="47625" cy="1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" name="Прямоугольник 214"/>
          <p:cNvSpPr>
            <a:spLocks noChangeArrowheads="1"/>
          </p:cNvSpPr>
          <p:nvPr/>
        </p:nvSpPr>
        <p:spPr bwMode="auto">
          <a:xfrm>
            <a:off x="6779412" y="822485"/>
            <a:ext cx="2665189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199" tIns="40598" rIns="81199" bIns="40598" anchor="ctr"/>
          <a:lstStyle/>
          <a:p>
            <a:pPr algn="ctr" defTabSz="8144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32" name="Прямоугольная выноска 200"/>
          <p:cNvSpPr>
            <a:spLocks noChangeArrowheads="1"/>
          </p:cNvSpPr>
          <p:nvPr/>
        </p:nvSpPr>
        <p:spPr bwMode="auto">
          <a:xfrm>
            <a:off x="5104606" y="2485085"/>
            <a:ext cx="1446995" cy="258910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3530" tIns="36763" rIns="73530" bIns="36763">
            <a:spAutoFit/>
          </a:bodyPr>
          <a:lstStyle/>
          <a:p>
            <a:pPr algn="ctr"/>
            <a:r>
              <a:rPr lang="ru-RU" altLang="ru-RU" sz="1200" b="1" dirty="0">
                <a:solidFill>
                  <a:srgbClr val="000000"/>
                </a:solidFill>
                <a:cs typeface="Times New Roman" pitchFamily="18" charset="0"/>
              </a:rPr>
              <a:t>г</a:t>
            </a:r>
            <a:r>
              <a:rPr lang="ru-RU" altLang="ru-RU" sz="1200" b="1" dirty="0">
                <a:solidFill>
                  <a:srgbClr val="000000"/>
                </a:solidFill>
                <a:cs typeface="Times New Roman" pitchFamily="18" charset="0"/>
              </a:rPr>
              <a:t>. </a:t>
            </a:r>
            <a:r>
              <a:rPr lang="ru-RU" altLang="ru-RU" sz="1200" b="1" dirty="0" err="1" smtClean="0">
                <a:solidFill>
                  <a:srgbClr val="000000"/>
                </a:solidFill>
                <a:cs typeface="Times New Roman" pitchFamily="18" charset="0"/>
              </a:rPr>
              <a:t>Мамадыш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2" name="TextBox 219"/>
          <p:cNvSpPr txBox="1">
            <a:spLocks noChangeArrowheads="1"/>
          </p:cNvSpPr>
          <p:nvPr/>
        </p:nvSpPr>
        <p:spPr bwMode="auto">
          <a:xfrm>
            <a:off x="4532704" y="3596489"/>
            <a:ext cx="1143805" cy="225816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5990" tIns="27996" rIns="55990" bIns="27996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 dirty="0" smtClean="0">
                <a:solidFill>
                  <a:srgbClr val="000000"/>
                </a:solidFill>
              </a:rPr>
              <a:t>М </a:t>
            </a:r>
            <a:r>
              <a:rPr lang="ru-RU" b="1" dirty="0" smtClean="0">
                <a:solidFill>
                  <a:srgbClr val="000000"/>
                </a:solidFill>
              </a:rPr>
              <a:t>– 7 «ВОЛГА»</a:t>
            </a:r>
            <a:endParaRPr lang="ru-RU" b="1" dirty="0">
              <a:solidFill>
                <a:srgbClr val="000000"/>
              </a:solidFill>
            </a:endParaRPr>
          </a:p>
        </p:txBody>
      </p:sp>
      <p:sp>
        <p:nvSpPr>
          <p:cNvPr id="30" name="Овал 29"/>
          <p:cNvSpPr>
            <a:spLocks noChangeArrowheads="1"/>
          </p:cNvSpPr>
          <p:nvPr/>
        </p:nvSpPr>
        <p:spPr bwMode="auto">
          <a:xfrm rot="5238055">
            <a:off x="3572585" y="2744087"/>
            <a:ext cx="171163" cy="13924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281" tIns="37637" rIns="75281" bIns="37637" anchor="ctr"/>
          <a:lstStyle>
            <a:defPPr>
              <a:defRPr lang="ru-RU"/>
            </a:defPPr>
            <a:lvl1pPr marL="0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96725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93448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9017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8689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983613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380337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7706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73782" algn="l" defTabSz="793448" rtl="0" eaLnBrk="1" latinLnBrk="0" hangingPunct="1"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867283">
              <a:defRPr/>
            </a:pPr>
            <a:endParaRPr lang="ru-RU" dirty="0">
              <a:solidFill>
                <a:srgbClr val="FFFFFF"/>
              </a:solidFill>
            </a:endParaRPr>
          </a:p>
        </p:txBody>
      </p:sp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9411" y="1104587"/>
            <a:ext cx="2665189" cy="1677829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м7 Мамадыш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517062" y="1074085"/>
            <a:ext cx="2666703" cy="1650860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23" name="Picture 3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5476" y="2754313"/>
            <a:ext cx="2668289" cy="2574927"/>
          </a:xfrm>
          <a:prstGeom prst="rect">
            <a:avLst/>
          </a:prstGeom>
          <a:noFill/>
          <a:ln w="34925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" name="TextBox 27"/>
          <p:cNvSpPr txBox="1"/>
          <p:nvPr/>
        </p:nvSpPr>
        <p:spPr>
          <a:xfrm>
            <a:off x="9541667" y="2896397"/>
            <a:ext cx="820739" cy="309651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wrap="square" lIns="108531" tIns="54268" rIns="108531" bIns="54268">
            <a:spAutoFit/>
          </a:bodyPr>
          <a:lstStyle>
            <a:defPPr>
              <a:defRPr lang="ru-RU"/>
            </a:defPPr>
            <a:lvl1pPr defTabSz="1087755" fontAlgn="auto">
              <a:spcBef>
                <a:spcPts val="0"/>
              </a:spcBef>
              <a:spcAft>
                <a:spcPts val="0"/>
              </a:spcAft>
              <a:defRPr sz="1300" b="1" kern="0">
                <a:solidFill>
                  <a:sysClr val="windowText" lastClr="000000"/>
                </a:solidFill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993 </a:t>
            </a:r>
            <a:r>
              <a:rPr lang="ru-RU" dirty="0" smtClean="0"/>
              <a:t>км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9354981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200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7"/>
            </p:par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video>
              <p:cMediaNode vol="80000">
                <p:cTn id="13" repeatCount="indefinite" fill="hold" display="0">
                  <p:stCondLst>
                    <p:cond delay="indefinite"/>
                  </p:stCondLst>
                </p:cTn>
                <p:tgtEl>
                  <p:spTgt spid="21"/>
                </p:tgtEl>
              </p:cMediaNode>
            </p:vide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88" tIns="27183" rIns="54388" bIns="27183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(ДИСЛОКАЦИЯ ВРЕМЕННЫХ СПАСАТЕЛЬНЫХ ПОСТОВ НА ТЕРРИТОРИИ РЕСПУБЛИКИ </a:t>
            </a: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ТАТАРСТАН)</a:t>
            </a:r>
            <a:endParaRPr lang="ru-RU" alt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8" y="788992"/>
            <a:ext cx="2216149" cy="2789746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1627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ЗОНЫ </a:t>
              </a: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ОТВЕТСВЕННОСТИ ПОСТОВ</a:t>
              </a:r>
              <a:endParaRPr lang="ru-RU" altLang="ru-RU" sz="800" b="1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34" y="1206523"/>
            <a:ext cx="290513" cy="207963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/>
            <a:endParaRPr lang="ru-RU" sz="500" dirty="0">
              <a:solidFill>
                <a:srgbClr val="FFFFFF"/>
              </a:solidFill>
              <a:latin typeface="+mn-lt"/>
              <a:cs typeface="+mn-cs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№1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8" y="5772161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353952" y="6126887"/>
            <a:ext cx="1916112" cy="245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12" tIns="37915" rIns="75812" bIns="37915">
            <a:spAutoFit/>
          </a:bodyPr>
          <a:lstStyle/>
          <a:p>
            <a:pPr eaLnBrk="1" hangingPunct="1">
              <a:spcBef>
                <a:spcPct val="50000"/>
              </a:spcBef>
              <a:buNone/>
              <a:defRPr/>
            </a:pPr>
            <a:r>
              <a:rPr lang="ru-RU" altLang="ru-RU" dirty="0" smtClean="0">
                <a:solidFill>
                  <a:srgbClr val="000000"/>
                </a:solidFill>
              </a:rPr>
              <a:t>- места </a:t>
            </a:r>
            <a:r>
              <a:rPr lang="ru-RU" altLang="ru-RU" dirty="0">
                <a:solidFill>
                  <a:srgbClr val="000000"/>
                </a:solidFill>
              </a:rPr>
              <a:t>дислокации СВП</a:t>
            </a: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8" y="2446385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8486558"/>
              <a:ext cx="5137723" cy="121702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67120" y="3958931"/>
            <a:ext cx="2038352" cy="829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70" tIns="35470" rIns="35470" bIns="3547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ПРОВАЛОВ ЛЮДЕЙ И ТЕХНИКИ ПОД ЛЕД ВОДОЕМОВ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sp>
        <p:nvSpPr>
          <p:cNvPr id="202" name="Полилиния 201"/>
          <p:cNvSpPr/>
          <p:nvPr/>
        </p:nvSpPr>
        <p:spPr>
          <a:xfrm>
            <a:off x="4488657" y="3578743"/>
            <a:ext cx="1420458" cy="338889"/>
          </a:xfrm>
          <a:custGeom>
            <a:avLst/>
            <a:gdLst>
              <a:gd name="connsiteX0" fmla="*/ 1278170 w 1296721"/>
              <a:gd name="connsiteY0" fmla="*/ 123916 h 254108"/>
              <a:gd name="connsiteX1" fmla="*/ 1281345 w 1296721"/>
              <a:gd name="connsiteY1" fmla="*/ 44541 h 254108"/>
              <a:gd name="connsiteX2" fmla="*/ 1182920 w 1296721"/>
              <a:gd name="connsiteY2" fmla="*/ 38191 h 254108"/>
              <a:gd name="connsiteX3" fmla="*/ 1043220 w 1296721"/>
              <a:gd name="connsiteY3" fmla="*/ 91 h 254108"/>
              <a:gd name="connsiteX4" fmla="*/ 903520 w 1296721"/>
              <a:gd name="connsiteY4" fmla="*/ 28666 h 254108"/>
              <a:gd name="connsiteX5" fmla="*/ 798745 w 1296721"/>
              <a:gd name="connsiteY5" fmla="*/ 63591 h 254108"/>
              <a:gd name="connsiteX6" fmla="*/ 687620 w 1296721"/>
              <a:gd name="connsiteY6" fmla="*/ 38191 h 254108"/>
              <a:gd name="connsiteX7" fmla="*/ 560620 w 1296721"/>
              <a:gd name="connsiteY7" fmla="*/ 15966 h 254108"/>
              <a:gd name="connsiteX8" fmla="*/ 398695 w 1296721"/>
              <a:gd name="connsiteY8" fmla="*/ 108041 h 254108"/>
              <a:gd name="connsiteX9" fmla="*/ 338370 w 1296721"/>
              <a:gd name="connsiteY9" fmla="*/ 123916 h 254108"/>
              <a:gd name="connsiteX10" fmla="*/ 252645 w 1296721"/>
              <a:gd name="connsiteY10" fmla="*/ 82641 h 254108"/>
              <a:gd name="connsiteX11" fmla="*/ 166920 w 1296721"/>
              <a:gd name="connsiteY11" fmla="*/ 50891 h 254108"/>
              <a:gd name="connsiteX12" fmla="*/ 112945 w 1296721"/>
              <a:gd name="connsiteY12" fmla="*/ 88991 h 254108"/>
              <a:gd name="connsiteX13" fmla="*/ 4995 w 1296721"/>
              <a:gd name="connsiteY13" fmla="*/ 108041 h 254108"/>
              <a:gd name="connsiteX14" fmla="*/ 24045 w 1296721"/>
              <a:gd name="connsiteY14" fmla="*/ 184241 h 254108"/>
              <a:gd name="connsiteX15" fmla="*/ 78020 w 1296721"/>
              <a:gd name="connsiteY15" fmla="*/ 196941 h 254108"/>
              <a:gd name="connsiteX16" fmla="*/ 141520 w 1296721"/>
              <a:gd name="connsiteY16" fmla="*/ 184241 h 254108"/>
              <a:gd name="connsiteX17" fmla="*/ 236770 w 1296721"/>
              <a:gd name="connsiteY17" fmla="*/ 187416 h 254108"/>
              <a:gd name="connsiteX18" fmla="*/ 297095 w 1296721"/>
              <a:gd name="connsiteY18" fmla="*/ 254091 h 254108"/>
              <a:gd name="connsiteX19" fmla="*/ 471720 w 1296721"/>
              <a:gd name="connsiteY19" fmla="*/ 193766 h 254108"/>
              <a:gd name="connsiteX20" fmla="*/ 617770 w 1296721"/>
              <a:gd name="connsiteY20" fmla="*/ 171541 h 254108"/>
              <a:gd name="connsiteX21" fmla="*/ 738420 w 1296721"/>
              <a:gd name="connsiteY21" fmla="*/ 123916 h 254108"/>
              <a:gd name="connsiteX22" fmla="*/ 820970 w 1296721"/>
              <a:gd name="connsiteY22" fmla="*/ 149316 h 254108"/>
              <a:gd name="connsiteX23" fmla="*/ 960670 w 1296721"/>
              <a:gd name="connsiteY23" fmla="*/ 155666 h 254108"/>
              <a:gd name="connsiteX24" fmla="*/ 1008295 w 1296721"/>
              <a:gd name="connsiteY24" fmla="*/ 184241 h 254108"/>
              <a:gd name="connsiteX25" fmla="*/ 1062270 w 1296721"/>
              <a:gd name="connsiteY25" fmla="*/ 196941 h 254108"/>
              <a:gd name="connsiteX26" fmla="*/ 1068620 w 1296721"/>
              <a:gd name="connsiteY26" fmla="*/ 133441 h 254108"/>
              <a:gd name="connsiteX27" fmla="*/ 1106720 w 1296721"/>
              <a:gd name="connsiteY27" fmla="*/ 63591 h 254108"/>
              <a:gd name="connsiteX28" fmla="*/ 1278170 w 1296721"/>
              <a:gd name="connsiteY28" fmla="*/ 123916 h 25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96721" h="254108">
                <a:moveTo>
                  <a:pt x="1278170" y="123916"/>
                </a:moveTo>
                <a:cubicBezTo>
                  <a:pt x="1307274" y="120741"/>
                  <a:pt x="1297220" y="58828"/>
                  <a:pt x="1281345" y="44541"/>
                </a:cubicBezTo>
                <a:cubicBezTo>
                  <a:pt x="1265470" y="30253"/>
                  <a:pt x="1222607" y="45599"/>
                  <a:pt x="1182920" y="38191"/>
                </a:cubicBezTo>
                <a:cubicBezTo>
                  <a:pt x="1143233" y="30783"/>
                  <a:pt x="1089787" y="1678"/>
                  <a:pt x="1043220" y="91"/>
                </a:cubicBezTo>
                <a:cubicBezTo>
                  <a:pt x="996653" y="-1497"/>
                  <a:pt x="944266" y="18083"/>
                  <a:pt x="903520" y="28666"/>
                </a:cubicBezTo>
                <a:cubicBezTo>
                  <a:pt x="862774" y="39249"/>
                  <a:pt x="834728" y="62003"/>
                  <a:pt x="798745" y="63591"/>
                </a:cubicBezTo>
                <a:cubicBezTo>
                  <a:pt x="762762" y="65178"/>
                  <a:pt x="727307" y="46128"/>
                  <a:pt x="687620" y="38191"/>
                </a:cubicBezTo>
                <a:cubicBezTo>
                  <a:pt x="647933" y="30254"/>
                  <a:pt x="608774" y="4324"/>
                  <a:pt x="560620" y="15966"/>
                </a:cubicBezTo>
                <a:cubicBezTo>
                  <a:pt x="512466" y="27608"/>
                  <a:pt x="435737" y="90049"/>
                  <a:pt x="398695" y="108041"/>
                </a:cubicBezTo>
                <a:cubicBezTo>
                  <a:pt x="361653" y="126033"/>
                  <a:pt x="362712" y="128149"/>
                  <a:pt x="338370" y="123916"/>
                </a:cubicBezTo>
                <a:cubicBezTo>
                  <a:pt x="314028" y="119683"/>
                  <a:pt x="281220" y="94812"/>
                  <a:pt x="252645" y="82641"/>
                </a:cubicBezTo>
                <a:cubicBezTo>
                  <a:pt x="224070" y="70470"/>
                  <a:pt x="190203" y="49833"/>
                  <a:pt x="166920" y="50891"/>
                </a:cubicBezTo>
                <a:cubicBezTo>
                  <a:pt x="143637" y="51949"/>
                  <a:pt x="139932" y="79466"/>
                  <a:pt x="112945" y="88991"/>
                </a:cubicBezTo>
                <a:cubicBezTo>
                  <a:pt x="85958" y="98516"/>
                  <a:pt x="19812" y="92166"/>
                  <a:pt x="4995" y="108041"/>
                </a:cubicBezTo>
                <a:cubicBezTo>
                  <a:pt x="-9822" y="123916"/>
                  <a:pt x="11874" y="169424"/>
                  <a:pt x="24045" y="184241"/>
                </a:cubicBezTo>
                <a:cubicBezTo>
                  <a:pt x="36216" y="199058"/>
                  <a:pt x="58441" y="196941"/>
                  <a:pt x="78020" y="196941"/>
                </a:cubicBezTo>
                <a:cubicBezTo>
                  <a:pt x="97599" y="196941"/>
                  <a:pt x="115062" y="185829"/>
                  <a:pt x="141520" y="184241"/>
                </a:cubicBezTo>
                <a:cubicBezTo>
                  <a:pt x="167978" y="182654"/>
                  <a:pt x="210841" y="175774"/>
                  <a:pt x="236770" y="187416"/>
                </a:cubicBezTo>
                <a:cubicBezTo>
                  <a:pt x="262699" y="199058"/>
                  <a:pt x="257937" y="253033"/>
                  <a:pt x="297095" y="254091"/>
                </a:cubicBezTo>
                <a:cubicBezTo>
                  <a:pt x="336253" y="255149"/>
                  <a:pt x="418274" y="207524"/>
                  <a:pt x="471720" y="193766"/>
                </a:cubicBezTo>
                <a:cubicBezTo>
                  <a:pt x="525166" y="180008"/>
                  <a:pt x="573320" y="183183"/>
                  <a:pt x="617770" y="171541"/>
                </a:cubicBezTo>
                <a:cubicBezTo>
                  <a:pt x="662220" y="159899"/>
                  <a:pt x="704553" y="127620"/>
                  <a:pt x="738420" y="123916"/>
                </a:cubicBezTo>
                <a:cubicBezTo>
                  <a:pt x="772287" y="120212"/>
                  <a:pt x="783928" y="144024"/>
                  <a:pt x="820970" y="149316"/>
                </a:cubicBezTo>
                <a:cubicBezTo>
                  <a:pt x="858012" y="154608"/>
                  <a:pt x="929449" y="149845"/>
                  <a:pt x="960670" y="155666"/>
                </a:cubicBezTo>
                <a:cubicBezTo>
                  <a:pt x="991891" y="161487"/>
                  <a:pt x="991362" y="177362"/>
                  <a:pt x="1008295" y="184241"/>
                </a:cubicBezTo>
                <a:cubicBezTo>
                  <a:pt x="1025228" y="191120"/>
                  <a:pt x="1052216" y="205408"/>
                  <a:pt x="1062270" y="196941"/>
                </a:cubicBezTo>
                <a:cubicBezTo>
                  <a:pt x="1072324" y="188474"/>
                  <a:pt x="1061212" y="155666"/>
                  <a:pt x="1068620" y="133441"/>
                </a:cubicBezTo>
                <a:cubicBezTo>
                  <a:pt x="1076028" y="111216"/>
                  <a:pt x="1071795" y="67824"/>
                  <a:pt x="1106720" y="63591"/>
                </a:cubicBezTo>
                <a:cubicBezTo>
                  <a:pt x="1141645" y="59358"/>
                  <a:pt x="1249066" y="127091"/>
                  <a:pt x="1278170" y="123916"/>
                </a:cubicBezTo>
                <a:close/>
              </a:path>
            </a:pathLst>
          </a:custGeom>
          <a:solidFill>
            <a:srgbClr val="002060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kern="0" dirty="0">
              <a:solidFill>
                <a:sysClr val="window" lastClr="FFFFFF"/>
              </a:solidFill>
              <a:latin typeface="Calibri"/>
              <a:cs typeface="+mn-cs"/>
            </a:endParaRPr>
          </a:p>
        </p:txBody>
      </p:sp>
      <p:sp>
        <p:nvSpPr>
          <p:cNvPr id="216" name="Прямоугольник 215"/>
          <p:cNvSpPr/>
          <p:nvPr/>
        </p:nvSpPr>
        <p:spPr>
          <a:xfrm>
            <a:off x="2891128" y="2954845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Выноска 2 220"/>
          <p:cNvSpPr/>
          <p:nvPr/>
        </p:nvSpPr>
        <p:spPr>
          <a:xfrm flipH="1">
            <a:off x="5149428" y="4788771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2763"/>
              <a:gd name="adj4" fmla="val 48197"/>
              <a:gd name="adj5" fmla="val -255624"/>
              <a:gd name="adj6" fmla="val 103710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 smtClean="0">
                <a:solidFill>
                  <a:prstClr val="white"/>
                </a:solidFill>
              </a:rPr>
              <a:t>7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г. Чистополь</a:t>
            </a:r>
          </a:p>
        </p:txBody>
      </p:sp>
      <p:pic>
        <p:nvPicPr>
          <p:cNvPr id="226" name="Picture 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6096" y="3184041"/>
            <a:ext cx="725488" cy="4282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5" name="Rectangle 58"/>
          <p:cNvSpPr>
            <a:spLocks noChangeArrowheads="1"/>
          </p:cNvSpPr>
          <p:nvPr/>
        </p:nvSpPr>
        <p:spPr bwMode="auto">
          <a:xfrm>
            <a:off x="455619" y="838994"/>
            <a:ext cx="9067801" cy="892247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361" tIns="53189" rIns="106361" bIns="53189">
            <a:spAutoFit/>
          </a:bodyPr>
          <a:lstStyle/>
          <a:p>
            <a:pPr algn="just" defTabSz="1031804"/>
            <a:r>
              <a:rPr lang="ru-RU" altLang="ru-RU" sz="1700" b="1" dirty="0">
                <a:solidFill>
                  <a:srgbClr val="000000"/>
                </a:solidFill>
              </a:rPr>
              <a:t>С целью обеспечения безопасности жизни людей на водных объектах организовано дежурство 10 временных спасательных постов с применением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судов </a:t>
            </a:r>
            <a:r>
              <a:rPr lang="ru-RU" altLang="ru-RU" sz="1700" b="1" dirty="0">
                <a:solidFill>
                  <a:srgbClr val="000000"/>
                </a:solidFill>
              </a:rPr>
              <a:t>на </a:t>
            </a:r>
            <a:r>
              <a:rPr lang="ru-RU" altLang="ru-RU" sz="1700" b="1">
                <a:solidFill>
                  <a:srgbClr val="000000"/>
                </a:solidFill>
              </a:rPr>
              <a:t>воздушной </a:t>
            </a:r>
            <a:r>
              <a:rPr lang="ru-RU" altLang="ru-RU" sz="1700" b="1" smtClean="0">
                <a:solidFill>
                  <a:srgbClr val="000000"/>
                </a:solidFill>
              </a:rPr>
              <a:t>подушке. 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pic>
        <p:nvPicPr>
          <p:cNvPr id="237" name="Рисунок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5701" y="6105222"/>
            <a:ext cx="393575" cy="267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Прямоугольник 23"/>
          <p:cNvSpPr/>
          <p:nvPr/>
        </p:nvSpPr>
        <p:spPr>
          <a:xfrm>
            <a:off x="3610226" y="3844828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" name="Выноска 2 24"/>
          <p:cNvSpPr/>
          <p:nvPr/>
        </p:nvSpPr>
        <p:spPr>
          <a:xfrm flipH="1">
            <a:off x="3465121" y="4805365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522"/>
              <a:gd name="adj4" fmla="val 34776"/>
              <a:gd name="adj5" fmla="val -201843"/>
              <a:gd name="adj6" fmla="val 65270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 smtClean="0">
                <a:solidFill>
                  <a:prstClr val="white"/>
                </a:solidFill>
              </a:rPr>
              <a:t>5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г. </a:t>
            </a:r>
            <a:r>
              <a:rPr lang="ru-RU" sz="1300" kern="0" dirty="0">
                <a:solidFill>
                  <a:prstClr val="white"/>
                </a:solidFill>
              </a:rPr>
              <a:t>Лаишево</a:t>
            </a:r>
            <a:endParaRPr lang="ru-RU" sz="1300" kern="0" dirty="0">
              <a:solidFill>
                <a:prstClr val="white"/>
              </a:solidFill>
            </a:endParaRPr>
          </a:p>
        </p:txBody>
      </p:sp>
      <p:pic>
        <p:nvPicPr>
          <p:cNvPr id="26" name="Picture 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0180" y="3425659"/>
            <a:ext cx="652426" cy="3851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9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4534" y="2446380"/>
            <a:ext cx="637604" cy="3763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0" name="Выноска 2 29"/>
          <p:cNvSpPr/>
          <p:nvPr/>
        </p:nvSpPr>
        <p:spPr>
          <a:xfrm flipH="1">
            <a:off x="8195470" y="4309807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2763"/>
              <a:gd name="adj4" fmla="val 48197"/>
              <a:gd name="adj5" fmla="val -274953"/>
              <a:gd name="adj6" fmla="val 67823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 smtClean="0">
                <a:solidFill>
                  <a:prstClr val="white"/>
                </a:solidFill>
              </a:rPr>
              <a:t>10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с</a:t>
            </a:r>
            <a:r>
              <a:rPr lang="ru-RU" sz="1300" kern="0" dirty="0">
                <a:solidFill>
                  <a:prstClr val="white"/>
                </a:solidFill>
              </a:rPr>
              <a:t>. </a:t>
            </a:r>
            <a:r>
              <a:rPr lang="ru-RU" sz="1300" kern="0" dirty="0" err="1">
                <a:solidFill>
                  <a:prstClr val="white"/>
                </a:solidFill>
              </a:rPr>
              <a:t>Мелькень</a:t>
            </a:r>
            <a:endParaRPr lang="ru-RU" sz="1300" kern="0" dirty="0">
              <a:solidFill>
                <a:prstClr val="white"/>
              </a:solidFill>
            </a:endParaRPr>
          </a:p>
        </p:txBody>
      </p:sp>
      <p:sp>
        <p:nvSpPr>
          <p:cNvPr id="31" name="Полилиния 30"/>
          <p:cNvSpPr/>
          <p:nvPr/>
        </p:nvSpPr>
        <p:spPr>
          <a:xfrm>
            <a:off x="3047206" y="3670300"/>
            <a:ext cx="968611" cy="412361"/>
          </a:xfrm>
          <a:custGeom>
            <a:avLst/>
            <a:gdLst>
              <a:gd name="connsiteX0" fmla="*/ 844901 w 883024"/>
              <a:gd name="connsiteY0" fmla="*/ 328260 h 450979"/>
              <a:gd name="connsiteX1" fmla="*/ 883001 w 883024"/>
              <a:gd name="connsiteY1" fmla="*/ 242535 h 450979"/>
              <a:gd name="connsiteX2" fmla="*/ 848076 w 883024"/>
              <a:gd name="connsiteY2" fmla="*/ 229835 h 450979"/>
              <a:gd name="connsiteX3" fmla="*/ 721076 w 883024"/>
              <a:gd name="connsiteY3" fmla="*/ 242535 h 450979"/>
              <a:gd name="connsiteX4" fmla="*/ 654401 w 883024"/>
              <a:gd name="connsiteY4" fmla="*/ 198085 h 450979"/>
              <a:gd name="connsiteX5" fmla="*/ 609951 w 883024"/>
              <a:gd name="connsiteY5" fmla="*/ 166335 h 450979"/>
              <a:gd name="connsiteX6" fmla="*/ 482951 w 883024"/>
              <a:gd name="connsiteY6" fmla="*/ 109185 h 450979"/>
              <a:gd name="connsiteX7" fmla="*/ 409926 w 883024"/>
              <a:gd name="connsiteY7" fmla="*/ 106010 h 450979"/>
              <a:gd name="connsiteX8" fmla="*/ 371826 w 883024"/>
              <a:gd name="connsiteY8" fmla="*/ 131410 h 450979"/>
              <a:gd name="connsiteX9" fmla="*/ 289276 w 883024"/>
              <a:gd name="connsiteY9" fmla="*/ 179035 h 450979"/>
              <a:gd name="connsiteX10" fmla="*/ 228951 w 883024"/>
              <a:gd name="connsiteY10" fmla="*/ 172685 h 450979"/>
              <a:gd name="connsiteX11" fmla="*/ 111476 w 883024"/>
              <a:gd name="connsiteY11" fmla="*/ 17110 h 450979"/>
              <a:gd name="connsiteX12" fmla="*/ 57501 w 883024"/>
              <a:gd name="connsiteY12" fmla="*/ 10760 h 450979"/>
              <a:gd name="connsiteX13" fmla="*/ 86076 w 883024"/>
              <a:gd name="connsiteY13" fmla="*/ 77435 h 450979"/>
              <a:gd name="connsiteX14" fmla="*/ 117826 w 883024"/>
              <a:gd name="connsiteY14" fmla="*/ 106010 h 450979"/>
              <a:gd name="connsiteX15" fmla="*/ 114651 w 883024"/>
              <a:gd name="connsiteY15" fmla="*/ 156810 h 450979"/>
              <a:gd name="connsiteX16" fmla="*/ 73376 w 883024"/>
              <a:gd name="connsiteY16" fmla="*/ 175860 h 450979"/>
              <a:gd name="connsiteX17" fmla="*/ 44801 w 883024"/>
              <a:gd name="connsiteY17" fmla="*/ 220310 h 450979"/>
              <a:gd name="connsiteX18" fmla="*/ 736951 w 883024"/>
              <a:gd name="connsiteY18" fmla="*/ 439385 h 450979"/>
              <a:gd name="connsiteX19" fmla="*/ 794101 w 883024"/>
              <a:gd name="connsiteY19" fmla="*/ 413985 h 450979"/>
              <a:gd name="connsiteX20" fmla="*/ 844901 w 883024"/>
              <a:gd name="connsiteY20" fmla="*/ 328260 h 450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83024" h="450979">
                <a:moveTo>
                  <a:pt x="844901" y="328260"/>
                </a:moveTo>
                <a:cubicBezTo>
                  <a:pt x="859718" y="299685"/>
                  <a:pt x="882472" y="258939"/>
                  <a:pt x="883001" y="242535"/>
                </a:cubicBezTo>
                <a:cubicBezTo>
                  <a:pt x="883530" y="226131"/>
                  <a:pt x="875063" y="229835"/>
                  <a:pt x="848076" y="229835"/>
                </a:cubicBezTo>
                <a:cubicBezTo>
                  <a:pt x="821089" y="229835"/>
                  <a:pt x="753355" y="247827"/>
                  <a:pt x="721076" y="242535"/>
                </a:cubicBezTo>
                <a:cubicBezTo>
                  <a:pt x="688797" y="237243"/>
                  <a:pt x="672922" y="210785"/>
                  <a:pt x="654401" y="198085"/>
                </a:cubicBezTo>
                <a:cubicBezTo>
                  <a:pt x="635880" y="185385"/>
                  <a:pt x="638526" y="181152"/>
                  <a:pt x="609951" y="166335"/>
                </a:cubicBezTo>
                <a:cubicBezTo>
                  <a:pt x="581376" y="151518"/>
                  <a:pt x="516289" y="119239"/>
                  <a:pt x="482951" y="109185"/>
                </a:cubicBezTo>
                <a:cubicBezTo>
                  <a:pt x="449613" y="99131"/>
                  <a:pt x="428447" y="102306"/>
                  <a:pt x="409926" y="106010"/>
                </a:cubicBezTo>
                <a:cubicBezTo>
                  <a:pt x="391405" y="109714"/>
                  <a:pt x="391934" y="119239"/>
                  <a:pt x="371826" y="131410"/>
                </a:cubicBezTo>
                <a:cubicBezTo>
                  <a:pt x="351718" y="143581"/>
                  <a:pt x="313088" y="172156"/>
                  <a:pt x="289276" y="179035"/>
                </a:cubicBezTo>
                <a:cubicBezTo>
                  <a:pt x="265464" y="185914"/>
                  <a:pt x="258584" y="199672"/>
                  <a:pt x="228951" y="172685"/>
                </a:cubicBezTo>
                <a:cubicBezTo>
                  <a:pt x="199318" y="145697"/>
                  <a:pt x="140051" y="44097"/>
                  <a:pt x="111476" y="17110"/>
                </a:cubicBezTo>
                <a:cubicBezTo>
                  <a:pt x="82901" y="-9878"/>
                  <a:pt x="61734" y="706"/>
                  <a:pt x="57501" y="10760"/>
                </a:cubicBezTo>
                <a:cubicBezTo>
                  <a:pt x="53268" y="20814"/>
                  <a:pt x="76022" y="61560"/>
                  <a:pt x="86076" y="77435"/>
                </a:cubicBezTo>
                <a:cubicBezTo>
                  <a:pt x="96130" y="93310"/>
                  <a:pt x="113064" y="92781"/>
                  <a:pt x="117826" y="106010"/>
                </a:cubicBezTo>
                <a:cubicBezTo>
                  <a:pt x="122588" y="119239"/>
                  <a:pt x="122059" y="145168"/>
                  <a:pt x="114651" y="156810"/>
                </a:cubicBezTo>
                <a:cubicBezTo>
                  <a:pt x="107243" y="168452"/>
                  <a:pt x="85018" y="165277"/>
                  <a:pt x="73376" y="175860"/>
                </a:cubicBezTo>
                <a:cubicBezTo>
                  <a:pt x="61734" y="186443"/>
                  <a:pt x="-65795" y="176389"/>
                  <a:pt x="44801" y="220310"/>
                </a:cubicBezTo>
                <a:cubicBezTo>
                  <a:pt x="155397" y="264231"/>
                  <a:pt x="612068" y="407106"/>
                  <a:pt x="736951" y="439385"/>
                </a:cubicBezTo>
                <a:cubicBezTo>
                  <a:pt x="861834" y="471664"/>
                  <a:pt x="780872" y="427743"/>
                  <a:pt x="794101" y="413985"/>
                </a:cubicBezTo>
                <a:cubicBezTo>
                  <a:pt x="807330" y="400227"/>
                  <a:pt x="830084" y="356835"/>
                  <a:pt x="844901" y="328260"/>
                </a:cubicBezTo>
                <a:close/>
              </a:path>
            </a:pathLst>
          </a:custGeom>
          <a:solidFill>
            <a:srgbClr val="00B0F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18" tIns="60908" rIns="121818" bIns="60908" anchor="ctr"/>
          <a:lstStyle/>
          <a:p>
            <a:pPr algn="ctr">
              <a:defRPr/>
            </a:pPr>
            <a:endParaRPr lang="ru-RU" sz="2100">
              <a:solidFill>
                <a:prstClr val="white"/>
              </a:solidFill>
            </a:endParaRPr>
          </a:p>
        </p:txBody>
      </p:sp>
      <p:sp>
        <p:nvSpPr>
          <p:cNvPr id="33" name="Прямоугольник 32"/>
          <p:cNvSpPr>
            <a:spLocks noChangeAspect="1"/>
          </p:cNvSpPr>
          <p:nvPr/>
        </p:nvSpPr>
        <p:spPr>
          <a:xfrm>
            <a:off x="10133806" y="1448594"/>
            <a:ext cx="290513" cy="207963"/>
          </a:xfrm>
          <a:prstGeom prst="rect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/>
            <a:endParaRPr lang="ru-RU" sz="500" dirty="0">
              <a:solidFill>
                <a:srgbClr val="FFFFFF"/>
              </a:solidFill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10510839" y="1489408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№2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35" name="Полилиния 34"/>
          <p:cNvSpPr/>
          <p:nvPr/>
        </p:nvSpPr>
        <p:spPr>
          <a:xfrm rot="21319634">
            <a:off x="2742408" y="3717531"/>
            <a:ext cx="1155989" cy="676933"/>
          </a:xfrm>
          <a:custGeom>
            <a:avLst/>
            <a:gdLst>
              <a:gd name="connsiteX0" fmla="*/ 105 w 1012331"/>
              <a:gd name="connsiteY0" fmla="*/ 16654 h 468429"/>
              <a:gd name="connsiteX1" fmla="*/ 190605 w 1012331"/>
              <a:gd name="connsiteY1" fmla="*/ 178579 h 468429"/>
              <a:gd name="connsiteX2" fmla="*/ 225530 w 1012331"/>
              <a:gd name="connsiteY2" fmla="*/ 226204 h 468429"/>
              <a:gd name="connsiteX3" fmla="*/ 247755 w 1012331"/>
              <a:gd name="connsiteY3" fmla="*/ 280179 h 468429"/>
              <a:gd name="connsiteX4" fmla="*/ 606530 w 1012331"/>
              <a:gd name="connsiteY4" fmla="*/ 457979 h 468429"/>
              <a:gd name="connsiteX5" fmla="*/ 666855 w 1012331"/>
              <a:gd name="connsiteY5" fmla="*/ 445279 h 468429"/>
              <a:gd name="connsiteX6" fmla="*/ 781155 w 1012331"/>
              <a:gd name="connsiteY6" fmla="*/ 426229 h 468429"/>
              <a:gd name="connsiteX7" fmla="*/ 863705 w 1012331"/>
              <a:gd name="connsiteY7" fmla="*/ 375429 h 468429"/>
              <a:gd name="connsiteX8" fmla="*/ 920855 w 1012331"/>
              <a:gd name="connsiteY8" fmla="*/ 334154 h 468429"/>
              <a:gd name="connsiteX9" fmla="*/ 984355 w 1012331"/>
              <a:gd name="connsiteY9" fmla="*/ 315104 h 468429"/>
              <a:gd name="connsiteX10" fmla="*/ 422380 w 1012331"/>
              <a:gd name="connsiteY10" fmla="*/ 156354 h 468429"/>
              <a:gd name="connsiteX11" fmla="*/ 438255 w 1012331"/>
              <a:gd name="connsiteY11" fmla="*/ 191279 h 468429"/>
              <a:gd name="connsiteX12" fmla="*/ 460480 w 1012331"/>
              <a:gd name="connsiteY12" fmla="*/ 235729 h 468429"/>
              <a:gd name="connsiteX13" fmla="*/ 435080 w 1012331"/>
              <a:gd name="connsiteY13" fmla="*/ 283354 h 468429"/>
              <a:gd name="connsiteX14" fmla="*/ 330305 w 1012331"/>
              <a:gd name="connsiteY14" fmla="*/ 264304 h 468429"/>
              <a:gd name="connsiteX15" fmla="*/ 276330 w 1012331"/>
              <a:gd name="connsiteY15" fmla="*/ 181754 h 468429"/>
              <a:gd name="connsiteX16" fmla="*/ 235055 w 1012331"/>
              <a:gd name="connsiteY16" fmla="*/ 153179 h 468429"/>
              <a:gd name="connsiteX17" fmla="*/ 216005 w 1012331"/>
              <a:gd name="connsiteY17" fmla="*/ 86504 h 468429"/>
              <a:gd name="connsiteX18" fmla="*/ 219180 w 1012331"/>
              <a:gd name="connsiteY18" fmla="*/ 13479 h 468429"/>
              <a:gd name="connsiteX19" fmla="*/ 105 w 1012331"/>
              <a:gd name="connsiteY19" fmla="*/ 16654 h 46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12331" h="468429">
                <a:moveTo>
                  <a:pt x="105" y="16654"/>
                </a:moveTo>
                <a:cubicBezTo>
                  <a:pt x="-4657" y="44171"/>
                  <a:pt x="153034" y="143654"/>
                  <a:pt x="190605" y="178579"/>
                </a:cubicBezTo>
                <a:cubicBezTo>
                  <a:pt x="228176" y="213504"/>
                  <a:pt x="216005" y="209271"/>
                  <a:pt x="225530" y="226204"/>
                </a:cubicBezTo>
                <a:cubicBezTo>
                  <a:pt x="235055" y="243137"/>
                  <a:pt x="184255" y="241550"/>
                  <a:pt x="247755" y="280179"/>
                </a:cubicBezTo>
                <a:cubicBezTo>
                  <a:pt x="311255" y="318808"/>
                  <a:pt x="536680" y="430462"/>
                  <a:pt x="606530" y="457979"/>
                </a:cubicBezTo>
                <a:cubicBezTo>
                  <a:pt x="676380" y="485496"/>
                  <a:pt x="637751" y="450571"/>
                  <a:pt x="666855" y="445279"/>
                </a:cubicBezTo>
                <a:cubicBezTo>
                  <a:pt x="695959" y="439987"/>
                  <a:pt x="748347" y="437871"/>
                  <a:pt x="781155" y="426229"/>
                </a:cubicBezTo>
                <a:cubicBezTo>
                  <a:pt x="813963" y="414587"/>
                  <a:pt x="840422" y="390775"/>
                  <a:pt x="863705" y="375429"/>
                </a:cubicBezTo>
                <a:cubicBezTo>
                  <a:pt x="886988" y="360083"/>
                  <a:pt x="900747" y="344208"/>
                  <a:pt x="920855" y="334154"/>
                </a:cubicBezTo>
                <a:cubicBezTo>
                  <a:pt x="940963" y="324100"/>
                  <a:pt x="1067434" y="344737"/>
                  <a:pt x="984355" y="315104"/>
                </a:cubicBezTo>
                <a:cubicBezTo>
                  <a:pt x="901276" y="285471"/>
                  <a:pt x="513397" y="176991"/>
                  <a:pt x="422380" y="156354"/>
                </a:cubicBezTo>
                <a:cubicBezTo>
                  <a:pt x="331363" y="135717"/>
                  <a:pt x="431905" y="178050"/>
                  <a:pt x="438255" y="191279"/>
                </a:cubicBezTo>
                <a:cubicBezTo>
                  <a:pt x="444605" y="204508"/>
                  <a:pt x="461009" y="220383"/>
                  <a:pt x="460480" y="235729"/>
                </a:cubicBezTo>
                <a:cubicBezTo>
                  <a:pt x="459951" y="251075"/>
                  <a:pt x="456776" y="278592"/>
                  <a:pt x="435080" y="283354"/>
                </a:cubicBezTo>
                <a:cubicBezTo>
                  <a:pt x="413384" y="288116"/>
                  <a:pt x="356763" y="281237"/>
                  <a:pt x="330305" y="264304"/>
                </a:cubicBezTo>
                <a:cubicBezTo>
                  <a:pt x="303847" y="247371"/>
                  <a:pt x="292205" y="200275"/>
                  <a:pt x="276330" y="181754"/>
                </a:cubicBezTo>
                <a:cubicBezTo>
                  <a:pt x="260455" y="163233"/>
                  <a:pt x="245109" y="169054"/>
                  <a:pt x="235055" y="153179"/>
                </a:cubicBezTo>
                <a:cubicBezTo>
                  <a:pt x="225001" y="137304"/>
                  <a:pt x="218651" y="109787"/>
                  <a:pt x="216005" y="86504"/>
                </a:cubicBezTo>
                <a:cubicBezTo>
                  <a:pt x="213359" y="63221"/>
                  <a:pt x="249342" y="25650"/>
                  <a:pt x="219180" y="13479"/>
                </a:cubicBezTo>
                <a:cubicBezTo>
                  <a:pt x="189018" y="1308"/>
                  <a:pt x="4867" y="-10863"/>
                  <a:pt x="105" y="16654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18" tIns="60908" rIns="121818" bIns="60908" anchor="ctr"/>
          <a:lstStyle/>
          <a:p>
            <a:pPr algn="ctr">
              <a:defRPr/>
            </a:pPr>
            <a:endParaRPr lang="ru-RU" sz="2100">
              <a:solidFill>
                <a:prstClr val="white"/>
              </a:solidFill>
            </a:endParaRPr>
          </a:p>
        </p:txBody>
      </p:sp>
      <p:sp>
        <p:nvSpPr>
          <p:cNvPr id="36" name="Прямоугольник 35"/>
          <p:cNvSpPr/>
          <p:nvPr/>
        </p:nvSpPr>
        <p:spPr>
          <a:xfrm>
            <a:off x="3371607" y="4086879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3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pic>
        <p:nvPicPr>
          <p:cNvPr id="37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5697" y="3282671"/>
            <a:ext cx="615814" cy="363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38" name="Выноска 2 37"/>
          <p:cNvSpPr/>
          <p:nvPr/>
        </p:nvSpPr>
        <p:spPr>
          <a:xfrm flipH="1">
            <a:off x="608806" y="4129145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522"/>
              <a:gd name="adj4" fmla="val 34776"/>
              <a:gd name="adj5" fmla="val -53944"/>
              <a:gd name="adj6" fmla="val -53257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>
                <a:solidFill>
                  <a:prstClr val="white"/>
                </a:solidFill>
              </a:rPr>
              <a:t>3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с</a:t>
            </a:r>
            <a:r>
              <a:rPr lang="ru-RU" sz="1300" kern="0" dirty="0">
                <a:solidFill>
                  <a:prstClr val="white"/>
                </a:solidFill>
              </a:rPr>
              <a:t>. </a:t>
            </a:r>
            <a:r>
              <a:rPr lang="ru-RU" sz="1300" kern="0" dirty="0" err="1">
                <a:solidFill>
                  <a:prstClr val="white"/>
                </a:solidFill>
              </a:rPr>
              <a:t>Ташкермень</a:t>
            </a:r>
            <a:endParaRPr lang="ru-RU" sz="1300" kern="0" dirty="0">
              <a:solidFill>
                <a:prstClr val="white"/>
              </a:solidFill>
            </a:endParaRPr>
          </a:p>
        </p:txBody>
      </p:sp>
      <p:sp>
        <p:nvSpPr>
          <p:cNvPr id="39" name="Прямоугольник 38"/>
          <p:cNvSpPr>
            <a:spLocks noChangeAspect="1"/>
          </p:cNvSpPr>
          <p:nvPr/>
        </p:nvSpPr>
        <p:spPr>
          <a:xfrm>
            <a:off x="10144016" y="1677194"/>
            <a:ext cx="290513" cy="20796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18" tIns="60908" rIns="121818" bIns="60908" anchor="ctr"/>
          <a:lstStyle/>
          <a:p>
            <a:pPr algn="ctr"/>
            <a:endParaRPr lang="ru-RU" sz="2100" dirty="0">
              <a:solidFill>
                <a:prstClr val="white"/>
              </a:solidFill>
            </a:endParaRPr>
          </a:p>
        </p:txBody>
      </p:sp>
      <p:sp>
        <p:nvSpPr>
          <p:cNvPr id="40" name="Прямоугольник 39"/>
          <p:cNvSpPr/>
          <p:nvPr/>
        </p:nvSpPr>
        <p:spPr>
          <a:xfrm>
            <a:off x="10510839" y="1731458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№3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41" name="Полилиния 40"/>
          <p:cNvSpPr/>
          <p:nvPr/>
        </p:nvSpPr>
        <p:spPr>
          <a:xfrm>
            <a:off x="7765136" y="2743994"/>
            <a:ext cx="1758284" cy="1066800"/>
          </a:xfrm>
          <a:custGeom>
            <a:avLst/>
            <a:gdLst>
              <a:gd name="connsiteX0" fmla="*/ 102506 w 1638008"/>
              <a:gd name="connsiteY0" fmla="*/ 184037 h 808066"/>
              <a:gd name="connsiteX1" fmla="*/ 169181 w 1638008"/>
              <a:gd name="connsiteY1" fmla="*/ 257856 h 808066"/>
              <a:gd name="connsiteX2" fmla="*/ 347775 w 1638008"/>
              <a:gd name="connsiteY2" fmla="*/ 229281 h 808066"/>
              <a:gd name="connsiteX3" fmla="*/ 388256 w 1638008"/>
              <a:gd name="connsiteY3" fmla="*/ 291194 h 808066"/>
              <a:gd name="connsiteX4" fmla="*/ 309675 w 1638008"/>
              <a:gd name="connsiteY4" fmla="*/ 319769 h 808066"/>
              <a:gd name="connsiteX5" fmla="*/ 157275 w 1638008"/>
              <a:gd name="connsiteY5" fmla="*/ 355487 h 808066"/>
              <a:gd name="connsiteX6" fmla="*/ 19163 w 1638008"/>
              <a:gd name="connsiteY6" fmla="*/ 386444 h 808066"/>
              <a:gd name="connsiteX7" fmla="*/ 4875 w 1638008"/>
              <a:gd name="connsiteY7" fmla="*/ 438831 h 808066"/>
              <a:gd name="connsiteX8" fmla="*/ 54881 w 1638008"/>
              <a:gd name="connsiteY8" fmla="*/ 493600 h 808066"/>
              <a:gd name="connsiteX9" fmla="*/ 188231 w 1638008"/>
              <a:gd name="connsiteY9" fmla="*/ 443594 h 808066"/>
              <a:gd name="connsiteX10" fmla="*/ 350156 w 1638008"/>
              <a:gd name="connsiteY10" fmla="*/ 372156 h 808066"/>
              <a:gd name="connsiteX11" fmla="*/ 414450 w 1638008"/>
              <a:gd name="connsiteY11" fmla="*/ 322150 h 808066"/>
              <a:gd name="connsiteX12" fmla="*/ 488269 w 1638008"/>
              <a:gd name="connsiteY12" fmla="*/ 293575 h 808066"/>
              <a:gd name="connsiteX13" fmla="*/ 540656 w 1638008"/>
              <a:gd name="connsiteY13" fmla="*/ 317387 h 808066"/>
              <a:gd name="connsiteX14" fmla="*/ 588281 w 1638008"/>
              <a:gd name="connsiteY14" fmla="*/ 353106 h 808066"/>
              <a:gd name="connsiteX15" fmla="*/ 612094 w 1638008"/>
              <a:gd name="connsiteY15" fmla="*/ 350725 h 808066"/>
              <a:gd name="connsiteX16" fmla="*/ 671625 w 1638008"/>
              <a:gd name="connsiteY16" fmla="*/ 386444 h 808066"/>
              <a:gd name="connsiteX17" fmla="*/ 745444 w 1638008"/>
              <a:gd name="connsiteY17" fmla="*/ 407875 h 808066"/>
              <a:gd name="connsiteX18" fmla="*/ 707344 w 1638008"/>
              <a:gd name="connsiteY18" fmla="*/ 469787 h 808066"/>
              <a:gd name="connsiteX19" fmla="*/ 626381 w 1638008"/>
              <a:gd name="connsiteY19" fmla="*/ 517412 h 808066"/>
              <a:gd name="connsiteX20" fmla="*/ 564469 w 1638008"/>
              <a:gd name="connsiteY20" fmla="*/ 572181 h 808066"/>
              <a:gd name="connsiteX21" fmla="*/ 435881 w 1638008"/>
              <a:gd name="connsiteY21" fmla="*/ 610281 h 808066"/>
              <a:gd name="connsiteX22" fmla="*/ 354919 w 1638008"/>
              <a:gd name="connsiteY22" fmla="*/ 674575 h 808066"/>
              <a:gd name="connsiteX23" fmla="*/ 269194 w 1638008"/>
              <a:gd name="connsiteY23" fmla="*/ 753156 h 808066"/>
              <a:gd name="connsiteX24" fmla="*/ 309675 w 1638008"/>
              <a:gd name="connsiteY24" fmla="*/ 805544 h 808066"/>
              <a:gd name="connsiteX25" fmla="*/ 350156 w 1638008"/>
              <a:gd name="connsiteY25" fmla="*/ 784112 h 808066"/>
              <a:gd name="connsiteX26" fmla="*/ 497794 w 1638008"/>
              <a:gd name="connsiteY26" fmla="*/ 650762 h 808066"/>
              <a:gd name="connsiteX27" fmla="*/ 585900 w 1638008"/>
              <a:gd name="connsiteY27" fmla="*/ 629331 h 808066"/>
              <a:gd name="connsiteX28" fmla="*/ 664481 w 1638008"/>
              <a:gd name="connsiteY28" fmla="*/ 569800 h 808066"/>
              <a:gd name="connsiteX29" fmla="*/ 762113 w 1638008"/>
              <a:gd name="connsiteY29" fmla="*/ 522175 h 808066"/>
              <a:gd name="connsiteX30" fmla="*/ 847838 w 1638008"/>
              <a:gd name="connsiteY30" fmla="*/ 484075 h 808066"/>
              <a:gd name="connsiteX31" fmla="*/ 871650 w 1638008"/>
              <a:gd name="connsiteY31" fmla="*/ 429306 h 808066"/>
              <a:gd name="connsiteX32" fmla="*/ 864506 w 1638008"/>
              <a:gd name="connsiteY32" fmla="*/ 393587 h 808066"/>
              <a:gd name="connsiteX33" fmla="*/ 845456 w 1638008"/>
              <a:gd name="connsiteY33" fmla="*/ 381681 h 808066"/>
              <a:gd name="connsiteX34" fmla="*/ 819263 w 1638008"/>
              <a:gd name="connsiteY34" fmla="*/ 355487 h 808066"/>
              <a:gd name="connsiteX35" fmla="*/ 835931 w 1638008"/>
              <a:gd name="connsiteY35" fmla="*/ 338819 h 808066"/>
              <a:gd name="connsiteX36" fmla="*/ 912131 w 1638008"/>
              <a:gd name="connsiteY36" fmla="*/ 305481 h 808066"/>
              <a:gd name="connsiteX37" fmla="*/ 952613 w 1638008"/>
              <a:gd name="connsiteY37" fmla="*/ 269762 h 808066"/>
              <a:gd name="connsiteX38" fmla="*/ 1090725 w 1638008"/>
              <a:gd name="connsiteY38" fmla="*/ 174512 h 808066"/>
              <a:gd name="connsiteX39" fmla="*/ 1152638 w 1638008"/>
              <a:gd name="connsiteY39" fmla="*/ 138794 h 808066"/>
              <a:gd name="connsiteX40" fmla="*/ 1228838 w 1638008"/>
              <a:gd name="connsiteY40" fmla="*/ 148319 h 808066"/>
              <a:gd name="connsiteX41" fmla="*/ 1255031 w 1638008"/>
              <a:gd name="connsiteY41" fmla="*/ 148319 h 808066"/>
              <a:gd name="connsiteX42" fmla="*/ 1250269 w 1638008"/>
              <a:gd name="connsiteY42" fmla="*/ 236425 h 808066"/>
              <a:gd name="connsiteX43" fmla="*/ 1333613 w 1638008"/>
              <a:gd name="connsiteY43" fmla="*/ 260237 h 808066"/>
              <a:gd name="connsiteX44" fmla="*/ 1402669 w 1638008"/>
              <a:gd name="connsiteY44" fmla="*/ 265000 h 808066"/>
              <a:gd name="connsiteX45" fmla="*/ 1452675 w 1638008"/>
              <a:gd name="connsiteY45" fmla="*/ 265000 h 808066"/>
              <a:gd name="connsiteX46" fmla="*/ 1514588 w 1638008"/>
              <a:gd name="connsiteY46" fmla="*/ 248331 h 808066"/>
              <a:gd name="connsiteX47" fmla="*/ 1602694 w 1638008"/>
              <a:gd name="connsiteY47" fmla="*/ 245950 h 808066"/>
              <a:gd name="connsiteX48" fmla="*/ 1636031 w 1638008"/>
              <a:gd name="connsiteY48" fmla="*/ 248331 h 808066"/>
              <a:gd name="connsiteX49" fmla="*/ 1550306 w 1638008"/>
              <a:gd name="connsiteY49" fmla="*/ 203087 h 808066"/>
              <a:gd name="connsiteX50" fmla="*/ 1393144 w 1638008"/>
              <a:gd name="connsiteY50" fmla="*/ 172131 h 808066"/>
              <a:gd name="connsiteX51" fmla="*/ 1345519 w 1638008"/>
              <a:gd name="connsiteY51" fmla="*/ 114981 h 808066"/>
              <a:gd name="connsiteX52" fmla="*/ 1307419 w 1638008"/>
              <a:gd name="connsiteY52" fmla="*/ 91169 h 808066"/>
              <a:gd name="connsiteX53" fmla="*/ 1259794 w 1638008"/>
              <a:gd name="connsiteY53" fmla="*/ 53069 h 808066"/>
              <a:gd name="connsiteX54" fmla="*/ 1171688 w 1638008"/>
              <a:gd name="connsiteY54" fmla="*/ 19731 h 808066"/>
              <a:gd name="connsiteX55" fmla="*/ 1055006 w 1638008"/>
              <a:gd name="connsiteY55" fmla="*/ 681 h 808066"/>
              <a:gd name="connsiteX56" fmla="*/ 888319 w 1638008"/>
              <a:gd name="connsiteY56" fmla="*/ 43544 h 808066"/>
              <a:gd name="connsiteX57" fmla="*/ 793069 w 1638008"/>
              <a:gd name="connsiteY57" fmla="*/ 62594 h 808066"/>
              <a:gd name="connsiteX58" fmla="*/ 728775 w 1638008"/>
              <a:gd name="connsiteY58" fmla="*/ 55450 h 808066"/>
              <a:gd name="connsiteX59" fmla="*/ 624000 w 1638008"/>
              <a:gd name="connsiteY59" fmla="*/ 36400 h 808066"/>
              <a:gd name="connsiteX60" fmla="*/ 547800 w 1638008"/>
              <a:gd name="connsiteY60" fmla="*/ 41162 h 808066"/>
              <a:gd name="connsiteX61" fmla="*/ 507319 w 1638008"/>
              <a:gd name="connsiteY61" fmla="*/ 76881 h 808066"/>
              <a:gd name="connsiteX62" fmla="*/ 383494 w 1638008"/>
              <a:gd name="connsiteY62" fmla="*/ 74500 h 808066"/>
              <a:gd name="connsiteX63" fmla="*/ 312056 w 1638008"/>
              <a:gd name="connsiteY63" fmla="*/ 62594 h 808066"/>
              <a:gd name="connsiteX64" fmla="*/ 245381 w 1638008"/>
              <a:gd name="connsiteY64" fmla="*/ 34019 h 808066"/>
              <a:gd name="connsiteX65" fmla="*/ 102506 w 1638008"/>
              <a:gd name="connsiteY65" fmla="*/ 184037 h 808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38008" h="808066">
                <a:moveTo>
                  <a:pt x="102506" y="184037"/>
                </a:moveTo>
                <a:cubicBezTo>
                  <a:pt x="89806" y="221343"/>
                  <a:pt x="128303" y="250315"/>
                  <a:pt x="169181" y="257856"/>
                </a:cubicBezTo>
                <a:cubicBezTo>
                  <a:pt x="210059" y="265397"/>
                  <a:pt x="311263" y="223725"/>
                  <a:pt x="347775" y="229281"/>
                </a:cubicBezTo>
                <a:cubicBezTo>
                  <a:pt x="384287" y="234837"/>
                  <a:pt x="394606" y="276113"/>
                  <a:pt x="388256" y="291194"/>
                </a:cubicBezTo>
                <a:cubicBezTo>
                  <a:pt x="381906" y="306275"/>
                  <a:pt x="348172" y="309053"/>
                  <a:pt x="309675" y="319769"/>
                </a:cubicBezTo>
                <a:cubicBezTo>
                  <a:pt x="271178" y="330485"/>
                  <a:pt x="157275" y="355487"/>
                  <a:pt x="157275" y="355487"/>
                </a:cubicBezTo>
                <a:cubicBezTo>
                  <a:pt x="108856" y="366599"/>
                  <a:pt x="44563" y="372553"/>
                  <a:pt x="19163" y="386444"/>
                </a:cubicBezTo>
                <a:cubicBezTo>
                  <a:pt x="-6237" y="400335"/>
                  <a:pt x="-1078" y="420972"/>
                  <a:pt x="4875" y="438831"/>
                </a:cubicBezTo>
                <a:cubicBezTo>
                  <a:pt x="10828" y="456690"/>
                  <a:pt x="24322" y="492806"/>
                  <a:pt x="54881" y="493600"/>
                </a:cubicBezTo>
                <a:cubicBezTo>
                  <a:pt x="85440" y="494394"/>
                  <a:pt x="139019" y="463835"/>
                  <a:pt x="188231" y="443594"/>
                </a:cubicBezTo>
                <a:cubicBezTo>
                  <a:pt x="237444" y="423353"/>
                  <a:pt x="312453" y="392397"/>
                  <a:pt x="350156" y="372156"/>
                </a:cubicBezTo>
                <a:cubicBezTo>
                  <a:pt x="387859" y="351915"/>
                  <a:pt x="391431" y="335247"/>
                  <a:pt x="414450" y="322150"/>
                </a:cubicBezTo>
                <a:cubicBezTo>
                  <a:pt x="437469" y="309053"/>
                  <a:pt x="467235" y="294369"/>
                  <a:pt x="488269" y="293575"/>
                </a:cubicBezTo>
                <a:cubicBezTo>
                  <a:pt x="509303" y="292781"/>
                  <a:pt x="523987" y="307465"/>
                  <a:pt x="540656" y="317387"/>
                </a:cubicBezTo>
                <a:cubicBezTo>
                  <a:pt x="557325" y="327309"/>
                  <a:pt x="576375" y="347550"/>
                  <a:pt x="588281" y="353106"/>
                </a:cubicBezTo>
                <a:cubicBezTo>
                  <a:pt x="600187" y="358662"/>
                  <a:pt x="598203" y="345169"/>
                  <a:pt x="612094" y="350725"/>
                </a:cubicBezTo>
                <a:cubicBezTo>
                  <a:pt x="625985" y="356281"/>
                  <a:pt x="649400" y="376919"/>
                  <a:pt x="671625" y="386444"/>
                </a:cubicBezTo>
                <a:cubicBezTo>
                  <a:pt x="693850" y="395969"/>
                  <a:pt x="739491" y="393985"/>
                  <a:pt x="745444" y="407875"/>
                </a:cubicBezTo>
                <a:cubicBezTo>
                  <a:pt x="751397" y="421765"/>
                  <a:pt x="727188" y="451531"/>
                  <a:pt x="707344" y="469787"/>
                </a:cubicBezTo>
                <a:cubicBezTo>
                  <a:pt x="687500" y="488043"/>
                  <a:pt x="650193" y="500346"/>
                  <a:pt x="626381" y="517412"/>
                </a:cubicBezTo>
                <a:cubicBezTo>
                  <a:pt x="602569" y="534478"/>
                  <a:pt x="596219" y="556703"/>
                  <a:pt x="564469" y="572181"/>
                </a:cubicBezTo>
                <a:cubicBezTo>
                  <a:pt x="532719" y="587659"/>
                  <a:pt x="470806" y="593215"/>
                  <a:pt x="435881" y="610281"/>
                </a:cubicBezTo>
                <a:cubicBezTo>
                  <a:pt x="400956" y="627347"/>
                  <a:pt x="382700" y="650762"/>
                  <a:pt x="354919" y="674575"/>
                </a:cubicBezTo>
                <a:cubicBezTo>
                  <a:pt x="327138" y="698388"/>
                  <a:pt x="276735" y="731328"/>
                  <a:pt x="269194" y="753156"/>
                </a:cubicBezTo>
                <a:cubicBezTo>
                  <a:pt x="261653" y="774984"/>
                  <a:pt x="296181" y="800385"/>
                  <a:pt x="309675" y="805544"/>
                </a:cubicBezTo>
                <a:cubicBezTo>
                  <a:pt x="323169" y="810703"/>
                  <a:pt x="318803" y="809909"/>
                  <a:pt x="350156" y="784112"/>
                </a:cubicBezTo>
                <a:cubicBezTo>
                  <a:pt x="381509" y="758315"/>
                  <a:pt x="458503" y="676559"/>
                  <a:pt x="497794" y="650762"/>
                </a:cubicBezTo>
                <a:cubicBezTo>
                  <a:pt x="537085" y="624965"/>
                  <a:pt x="558119" y="642825"/>
                  <a:pt x="585900" y="629331"/>
                </a:cubicBezTo>
                <a:cubicBezTo>
                  <a:pt x="613681" y="615837"/>
                  <a:pt x="635112" y="587659"/>
                  <a:pt x="664481" y="569800"/>
                </a:cubicBezTo>
                <a:cubicBezTo>
                  <a:pt x="693850" y="551941"/>
                  <a:pt x="731554" y="536462"/>
                  <a:pt x="762113" y="522175"/>
                </a:cubicBezTo>
                <a:cubicBezTo>
                  <a:pt x="792672" y="507888"/>
                  <a:pt x="829582" y="499553"/>
                  <a:pt x="847838" y="484075"/>
                </a:cubicBezTo>
                <a:cubicBezTo>
                  <a:pt x="866094" y="468597"/>
                  <a:pt x="868872" y="444387"/>
                  <a:pt x="871650" y="429306"/>
                </a:cubicBezTo>
                <a:cubicBezTo>
                  <a:pt x="874428" y="414225"/>
                  <a:pt x="868872" y="401524"/>
                  <a:pt x="864506" y="393587"/>
                </a:cubicBezTo>
                <a:cubicBezTo>
                  <a:pt x="860140" y="385650"/>
                  <a:pt x="852996" y="388031"/>
                  <a:pt x="845456" y="381681"/>
                </a:cubicBezTo>
                <a:cubicBezTo>
                  <a:pt x="837916" y="375331"/>
                  <a:pt x="820851" y="362631"/>
                  <a:pt x="819263" y="355487"/>
                </a:cubicBezTo>
                <a:cubicBezTo>
                  <a:pt x="817676" y="348343"/>
                  <a:pt x="820453" y="347153"/>
                  <a:pt x="835931" y="338819"/>
                </a:cubicBezTo>
                <a:cubicBezTo>
                  <a:pt x="851409" y="330485"/>
                  <a:pt x="892684" y="316991"/>
                  <a:pt x="912131" y="305481"/>
                </a:cubicBezTo>
                <a:cubicBezTo>
                  <a:pt x="931578" y="293972"/>
                  <a:pt x="922847" y="291590"/>
                  <a:pt x="952613" y="269762"/>
                </a:cubicBezTo>
                <a:cubicBezTo>
                  <a:pt x="982379" y="247934"/>
                  <a:pt x="1057387" y="196340"/>
                  <a:pt x="1090725" y="174512"/>
                </a:cubicBezTo>
                <a:cubicBezTo>
                  <a:pt x="1124063" y="152684"/>
                  <a:pt x="1129619" y="143159"/>
                  <a:pt x="1152638" y="138794"/>
                </a:cubicBezTo>
                <a:cubicBezTo>
                  <a:pt x="1175657" y="134428"/>
                  <a:pt x="1211773" y="146732"/>
                  <a:pt x="1228838" y="148319"/>
                </a:cubicBezTo>
                <a:cubicBezTo>
                  <a:pt x="1245903" y="149906"/>
                  <a:pt x="1251459" y="133635"/>
                  <a:pt x="1255031" y="148319"/>
                </a:cubicBezTo>
                <a:cubicBezTo>
                  <a:pt x="1258603" y="163003"/>
                  <a:pt x="1237172" y="217772"/>
                  <a:pt x="1250269" y="236425"/>
                </a:cubicBezTo>
                <a:cubicBezTo>
                  <a:pt x="1263366" y="255078"/>
                  <a:pt x="1308213" y="255475"/>
                  <a:pt x="1333613" y="260237"/>
                </a:cubicBezTo>
                <a:cubicBezTo>
                  <a:pt x="1359013" y="264999"/>
                  <a:pt x="1382825" y="264206"/>
                  <a:pt x="1402669" y="265000"/>
                </a:cubicBezTo>
                <a:cubicBezTo>
                  <a:pt x="1422513" y="265794"/>
                  <a:pt x="1434022" y="267778"/>
                  <a:pt x="1452675" y="265000"/>
                </a:cubicBezTo>
                <a:cubicBezTo>
                  <a:pt x="1471328" y="262222"/>
                  <a:pt x="1489585" y="251506"/>
                  <a:pt x="1514588" y="248331"/>
                </a:cubicBezTo>
                <a:cubicBezTo>
                  <a:pt x="1539591" y="245156"/>
                  <a:pt x="1582454" y="245950"/>
                  <a:pt x="1602694" y="245950"/>
                </a:cubicBezTo>
                <a:cubicBezTo>
                  <a:pt x="1622934" y="245950"/>
                  <a:pt x="1644762" y="255475"/>
                  <a:pt x="1636031" y="248331"/>
                </a:cubicBezTo>
                <a:cubicBezTo>
                  <a:pt x="1627300" y="241187"/>
                  <a:pt x="1590787" y="215787"/>
                  <a:pt x="1550306" y="203087"/>
                </a:cubicBezTo>
                <a:cubicBezTo>
                  <a:pt x="1509825" y="190387"/>
                  <a:pt x="1427275" y="186815"/>
                  <a:pt x="1393144" y="172131"/>
                </a:cubicBezTo>
                <a:cubicBezTo>
                  <a:pt x="1359013" y="157447"/>
                  <a:pt x="1359806" y="128475"/>
                  <a:pt x="1345519" y="114981"/>
                </a:cubicBezTo>
                <a:cubicBezTo>
                  <a:pt x="1331232" y="101487"/>
                  <a:pt x="1321706" y="101488"/>
                  <a:pt x="1307419" y="91169"/>
                </a:cubicBezTo>
                <a:cubicBezTo>
                  <a:pt x="1293132" y="80850"/>
                  <a:pt x="1282416" y="64975"/>
                  <a:pt x="1259794" y="53069"/>
                </a:cubicBezTo>
                <a:cubicBezTo>
                  <a:pt x="1237172" y="41163"/>
                  <a:pt x="1205819" y="28462"/>
                  <a:pt x="1171688" y="19731"/>
                </a:cubicBezTo>
                <a:cubicBezTo>
                  <a:pt x="1137557" y="11000"/>
                  <a:pt x="1102234" y="-3288"/>
                  <a:pt x="1055006" y="681"/>
                </a:cubicBezTo>
                <a:cubicBezTo>
                  <a:pt x="1007778" y="4650"/>
                  <a:pt x="931975" y="33225"/>
                  <a:pt x="888319" y="43544"/>
                </a:cubicBezTo>
                <a:cubicBezTo>
                  <a:pt x="844663" y="53863"/>
                  <a:pt x="819660" y="60610"/>
                  <a:pt x="793069" y="62594"/>
                </a:cubicBezTo>
                <a:cubicBezTo>
                  <a:pt x="766478" y="64578"/>
                  <a:pt x="756953" y="59816"/>
                  <a:pt x="728775" y="55450"/>
                </a:cubicBezTo>
                <a:cubicBezTo>
                  <a:pt x="700597" y="51084"/>
                  <a:pt x="654163" y="38781"/>
                  <a:pt x="624000" y="36400"/>
                </a:cubicBezTo>
                <a:cubicBezTo>
                  <a:pt x="593838" y="34019"/>
                  <a:pt x="567247" y="34415"/>
                  <a:pt x="547800" y="41162"/>
                </a:cubicBezTo>
                <a:cubicBezTo>
                  <a:pt x="528353" y="47909"/>
                  <a:pt x="534703" y="71325"/>
                  <a:pt x="507319" y="76881"/>
                </a:cubicBezTo>
                <a:cubicBezTo>
                  <a:pt x="479935" y="82437"/>
                  <a:pt x="416038" y="76881"/>
                  <a:pt x="383494" y="74500"/>
                </a:cubicBezTo>
                <a:cubicBezTo>
                  <a:pt x="350950" y="72119"/>
                  <a:pt x="335075" y="69341"/>
                  <a:pt x="312056" y="62594"/>
                </a:cubicBezTo>
                <a:cubicBezTo>
                  <a:pt x="289037" y="55847"/>
                  <a:pt x="278718" y="15366"/>
                  <a:pt x="245381" y="34019"/>
                </a:cubicBezTo>
                <a:cubicBezTo>
                  <a:pt x="212044" y="52672"/>
                  <a:pt x="115206" y="146731"/>
                  <a:pt x="102506" y="184037"/>
                </a:cubicBezTo>
                <a:close/>
              </a:path>
            </a:pathLst>
          </a:cu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18" tIns="60908" rIns="121818" bIns="60908" anchor="ctr"/>
          <a:lstStyle/>
          <a:p>
            <a:pPr algn="ctr"/>
            <a:endParaRPr lang="ru-RU" sz="2100">
              <a:solidFill>
                <a:prstClr val="white"/>
              </a:solidFill>
            </a:endParaRPr>
          </a:p>
        </p:txBody>
      </p:sp>
      <p:sp>
        <p:nvSpPr>
          <p:cNvPr id="42" name="Прямоугольник 41"/>
          <p:cNvSpPr/>
          <p:nvPr/>
        </p:nvSpPr>
        <p:spPr>
          <a:xfrm>
            <a:off x="8490619" y="3097566"/>
            <a:ext cx="271587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0" tIns="60918" rIns="0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10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43" name="Прямоугольник 42"/>
          <p:cNvSpPr>
            <a:spLocks noChangeAspect="1"/>
          </p:cNvSpPr>
          <p:nvPr/>
        </p:nvSpPr>
        <p:spPr>
          <a:xfrm>
            <a:off x="10148098" y="1926431"/>
            <a:ext cx="290513" cy="207963"/>
          </a:xfrm>
          <a:prstGeom prst="rect">
            <a:avLst/>
          </a:prstGeom>
          <a:solidFill>
            <a:srgbClr val="00B05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/>
            <a:endParaRPr lang="ru-RU" sz="500" dirty="0">
              <a:solidFill>
                <a:srgbClr val="FFFFFF"/>
              </a:solidFill>
            </a:endParaRPr>
          </a:p>
        </p:txBody>
      </p:sp>
      <p:sp>
        <p:nvSpPr>
          <p:cNvPr id="44" name="Прямоугольник 43"/>
          <p:cNvSpPr/>
          <p:nvPr/>
        </p:nvSpPr>
        <p:spPr>
          <a:xfrm>
            <a:off x="10494290" y="196511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№4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45" name="Полилиния 44"/>
          <p:cNvSpPr/>
          <p:nvPr/>
        </p:nvSpPr>
        <p:spPr>
          <a:xfrm>
            <a:off x="2551906" y="2947837"/>
            <a:ext cx="422275" cy="800349"/>
          </a:xfrm>
          <a:custGeom>
            <a:avLst/>
            <a:gdLst>
              <a:gd name="connsiteX0" fmla="*/ 317827 w 421931"/>
              <a:gd name="connsiteY0" fmla="*/ 43544 h 608248"/>
              <a:gd name="connsiteX1" fmla="*/ 206702 w 421931"/>
              <a:gd name="connsiteY1" fmla="*/ 37194 h 608248"/>
              <a:gd name="connsiteX2" fmla="*/ 149552 w 421931"/>
              <a:gd name="connsiteY2" fmla="*/ 37194 h 608248"/>
              <a:gd name="connsiteX3" fmla="*/ 108277 w 421931"/>
              <a:gd name="connsiteY3" fmla="*/ 18144 h 608248"/>
              <a:gd name="connsiteX4" fmla="*/ 57477 w 421931"/>
              <a:gd name="connsiteY4" fmla="*/ 5444 h 608248"/>
              <a:gd name="connsiteX5" fmla="*/ 16202 w 421931"/>
              <a:gd name="connsiteY5" fmla="*/ 5444 h 608248"/>
              <a:gd name="connsiteX6" fmla="*/ 327 w 421931"/>
              <a:gd name="connsiteY6" fmla="*/ 72119 h 608248"/>
              <a:gd name="connsiteX7" fmla="*/ 28902 w 421931"/>
              <a:gd name="connsiteY7" fmla="*/ 84819 h 608248"/>
              <a:gd name="connsiteX8" fmla="*/ 67002 w 421931"/>
              <a:gd name="connsiteY8" fmla="*/ 81644 h 608248"/>
              <a:gd name="connsiteX9" fmla="*/ 98752 w 421931"/>
              <a:gd name="connsiteY9" fmla="*/ 75294 h 608248"/>
              <a:gd name="connsiteX10" fmla="*/ 159077 w 421931"/>
              <a:gd name="connsiteY10" fmla="*/ 75294 h 608248"/>
              <a:gd name="connsiteX11" fmla="*/ 178127 w 421931"/>
              <a:gd name="connsiteY11" fmla="*/ 103869 h 608248"/>
              <a:gd name="connsiteX12" fmla="*/ 168602 w 421931"/>
              <a:gd name="connsiteY12" fmla="*/ 161019 h 608248"/>
              <a:gd name="connsiteX13" fmla="*/ 133677 w 421931"/>
              <a:gd name="connsiteY13" fmla="*/ 237219 h 608248"/>
              <a:gd name="connsiteX14" fmla="*/ 124152 w 421931"/>
              <a:gd name="connsiteY14" fmla="*/ 310244 h 608248"/>
              <a:gd name="connsiteX15" fmla="*/ 143202 w 421931"/>
              <a:gd name="connsiteY15" fmla="*/ 361044 h 608248"/>
              <a:gd name="connsiteX16" fmla="*/ 184477 w 421931"/>
              <a:gd name="connsiteY16" fmla="*/ 434069 h 608248"/>
              <a:gd name="connsiteX17" fmla="*/ 228927 w 421931"/>
              <a:gd name="connsiteY17" fmla="*/ 472169 h 608248"/>
              <a:gd name="connsiteX18" fmla="*/ 241627 w 421931"/>
              <a:gd name="connsiteY18" fmla="*/ 519794 h 608248"/>
              <a:gd name="connsiteX19" fmla="*/ 213052 w 421931"/>
              <a:gd name="connsiteY19" fmla="*/ 564244 h 608248"/>
              <a:gd name="connsiteX20" fmla="*/ 209877 w 421931"/>
              <a:gd name="connsiteY20" fmla="*/ 599169 h 608248"/>
              <a:gd name="connsiteX21" fmla="*/ 413077 w 421931"/>
              <a:gd name="connsiteY21" fmla="*/ 605519 h 608248"/>
              <a:gd name="connsiteX22" fmla="*/ 378152 w 421931"/>
              <a:gd name="connsiteY22" fmla="*/ 561069 h 608248"/>
              <a:gd name="connsiteX23" fmla="*/ 311477 w 421931"/>
              <a:gd name="connsiteY23" fmla="*/ 497569 h 608248"/>
              <a:gd name="connsiteX24" fmla="*/ 251152 w 421931"/>
              <a:gd name="connsiteY24" fmla="*/ 408669 h 608248"/>
              <a:gd name="connsiteX25" fmla="*/ 228927 w 421931"/>
              <a:gd name="connsiteY25" fmla="*/ 348344 h 608248"/>
              <a:gd name="connsiteX26" fmla="*/ 222577 w 421931"/>
              <a:gd name="connsiteY26" fmla="*/ 284844 h 608248"/>
              <a:gd name="connsiteX27" fmla="*/ 232102 w 421931"/>
              <a:gd name="connsiteY27" fmla="*/ 237219 h 608248"/>
              <a:gd name="connsiteX28" fmla="*/ 276552 w 421931"/>
              <a:gd name="connsiteY28" fmla="*/ 199119 h 608248"/>
              <a:gd name="connsiteX29" fmla="*/ 324177 w 421931"/>
              <a:gd name="connsiteY29" fmla="*/ 138794 h 608248"/>
              <a:gd name="connsiteX30" fmla="*/ 317827 w 421931"/>
              <a:gd name="connsiteY30" fmla="*/ 43544 h 608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1931" h="608248">
                <a:moveTo>
                  <a:pt x="317827" y="43544"/>
                </a:moveTo>
                <a:cubicBezTo>
                  <a:pt x="298248" y="26611"/>
                  <a:pt x="234748" y="38252"/>
                  <a:pt x="206702" y="37194"/>
                </a:cubicBezTo>
                <a:cubicBezTo>
                  <a:pt x="178656" y="36136"/>
                  <a:pt x="165956" y="40369"/>
                  <a:pt x="149552" y="37194"/>
                </a:cubicBezTo>
                <a:cubicBezTo>
                  <a:pt x="133148" y="34019"/>
                  <a:pt x="123623" y="23436"/>
                  <a:pt x="108277" y="18144"/>
                </a:cubicBezTo>
                <a:cubicBezTo>
                  <a:pt x="92931" y="12852"/>
                  <a:pt x="72823" y="7561"/>
                  <a:pt x="57477" y="5444"/>
                </a:cubicBezTo>
                <a:cubicBezTo>
                  <a:pt x="42131" y="3327"/>
                  <a:pt x="25727" y="-5669"/>
                  <a:pt x="16202" y="5444"/>
                </a:cubicBezTo>
                <a:cubicBezTo>
                  <a:pt x="6677" y="16556"/>
                  <a:pt x="-1790" y="58890"/>
                  <a:pt x="327" y="72119"/>
                </a:cubicBezTo>
                <a:cubicBezTo>
                  <a:pt x="2444" y="85348"/>
                  <a:pt x="17790" y="83232"/>
                  <a:pt x="28902" y="84819"/>
                </a:cubicBezTo>
                <a:cubicBezTo>
                  <a:pt x="40014" y="86406"/>
                  <a:pt x="55360" y="83231"/>
                  <a:pt x="67002" y="81644"/>
                </a:cubicBezTo>
                <a:cubicBezTo>
                  <a:pt x="78644" y="80057"/>
                  <a:pt x="83406" y="76352"/>
                  <a:pt x="98752" y="75294"/>
                </a:cubicBezTo>
                <a:cubicBezTo>
                  <a:pt x="114098" y="74236"/>
                  <a:pt x="145848" y="70532"/>
                  <a:pt x="159077" y="75294"/>
                </a:cubicBezTo>
                <a:cubicBezTo>
                  <a:pt x="172306" y="80056"/>
                  <a:pt x="176540" y="89582"/>
                  <a:pt x="178127" y="103869"/>
                </a:cubicBezTo>
                <a:cubicBezTo>
                  <a:pt x="179714" y="118156"/>
                  <a:pt x="176010" y="138794"/>
                  <a:pt x="168602" y="161019"/>
                </a:cubicBezTo>
                <a:cubicBezTo>
                  <a:pt x="161194" y="183244"/>
                  <a:pt x="141085" y="212348"/>
                  <a:pt x="133677" y="237219"/>
                </a:cubicBezTo>
                <a:cubicBezTo>
                  <a:pt x="126269" y="262090"/>
                  <a:pt x="122565" y="289607"/>
                  <a:pt x="124152" y="310244"/>
                </a:cubicBezTo>
                <a:cubicBezTo>
                  <a:pt x="125739" y="330881"/>
                  <a:pt x="133148" y="340406"/>
                  <a:pt x="143202" y="361044"/>
                </a:cubicBezTo>
                <a:cubicBezTo>
                  <a:pt x="153256" y="381682"/>
                  <a:pt x="170190" y="415548"/>
                  <a:pt x="184477" y="434069"/>
                </a:cubicBezTo>
                <a:cubicBezTo>
                  <a:pt x="198764" y="452590"/>
                  <a:pt x="219402" y="457882"/>
                  <a:pt x="228927" y="472169"/>
                </a:cubicBezTo>
                <a:cubicBezTo>
                  <a:pt x="238452" y="486456"/>
                  <a:pt x="244273" y="504448"/>
                  <a:pt x="241627" y="519794"/>
                </a:cubicBezTo>
                <a:cubicBezTo>
                  <a:pt x="238981" y="535140"/>
                  <a:pt x="218344" y="551015"/>
                  <a:pt x="213052" y="564244"/>
                </a:cubicBezTo>
                <a:cubicBezTo>
                  <a:pt x="207760" y="577473"/>
                  <a:pt x="176539" y="592290"/>
                  <a:pt x="209877" y="599169"/>
                </a:cubicBezTo>
                <a:cubicBezTo>
                  <a:pt x="243215" y="606048"/>
                  <a:pt x="385031" y="611869"/>
                  <a:pt x="413077" y="605519"/>
                </a:cubicBezTo>
                <a:cubicBezTo>
                  <a:pt x="441123" y="599169"/>
                  <a:pt x="395085" y="579061"/>
                  <a:pt x="378152" y="561069"/>
                </a:cubicBezTo>
                <a:cubicBezTo>
                  <a:pt x="361219" y="543077"/>
                  <a:pt x="332644" y="522969"/>
                  <a:pt x="311477" y="497569"/>
                </a:cubicBezTo>
                <a:cubicBezTo>
                  <a:pt x="290310" y="472169"/>
                  <a:pt x="264910" y="433540"/>
                  <a:pt x="251152" y="408669"/>
                </a:cubicBezTo>
                <a:cubicBezTo>
                  <a:pt x="237394" y="383798"/>
                  <a:pt x="233689" y="368981"/>
                  <a:pt x="228927" y="348344"/>
                </a:cubicBezTo>
                <a:cubicBezTo>
                  <a:pt x="224165" y="327707"/>
                  <a:pt x="222048" y="303365"/>
                  <a:pt x="222577" y="284844"/>
                </a:cubicBezTo>
                <a:cubicBezTo>
                  <a:pt x="223106" y="266323"/>
                  <a:pt x="223106" y="251506"/>
                  <a:pt x="232102" y="237219"/>
                </a:cubicBezTo>
                <a:cubicBezTo>
                  <a:pt x="241098" y="222932"/>
                  <a:pt x="261206" y="215523"/>
                  <a:pt x="276552" y="199119"/>
                </a:cubicBezTo>
                <a:cubicBezTo>
                  <a:pt x="291898" y="182715"/>
                  <a:pt x="313594" y="157315"/>
                  <a:pt x="324177" y="138794"/>
                </a:cubicBezTo>
                <a:cubicBezTo>
                  <a:pt x="334760" y="120273"/>
                  <a:pt x="337406" y="60477"/>
                  <a:pt x="317827" y="43544"/>
                </a:cubicBezTo>
                <a:close/>
              </a:path>
            </a:pathLst>
          </a:custGeom>
          <a:solidFill>
            <a:srgbClr val="FFC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>
              <a:solidFill>
                <a:srgbClr val="FFFFFF"/>
              </a:solidFill>
            </a:endParaRPr>
          </a:p>
        </p:txBody>
      </p:sp>
      <p:sp>
        <p:nvSpPr>
          <p:cNvPr id="46" name="Полилиния 45"/>
          <p:cNvSpPr/>
          <p:nvPr/>
        </p:nvSpPr>
        <p:spPr>
          <a:xfrm>
            <a:off x="1904206" y="2933523"/>
            <a:ext cx="647700" cy="337004"/>
          </a:xfrm>
          <a:custGeom>
            <a:avLst/>
            <a:gdLst>
              <a:gd name="connsiteX0" fmla="*/ 537587 w 558266"/>
              <a:gd name="connsiteY0" fmla="*/ 115111 h 289800"/>
              <a:gd name="connsiteX1" fmla="*/ 385187 w 558266"/>
              <a:gd name="connsiteY1" fmla="*/ 86536 h 289800"/>
              <a:gd name="connsiteX2" fmla="*/ 356612 w 558266"/>
              <a:gd name="connsiteY2" fmla="*/ 108761 h 289800"/>
              <a:gd name="connsiteX3" fmla="*/ 359787 w 558266"/>
              <a:gd name="connsiteY3" fmla="*/ 150036 h 289800"/>
              <a:gd name="connsiteX4" fmla="*/ 375662 w 558266"/>
              <a:gd name="connsiteY4" fmla="*/ 200836 h 289800"/>
              <a:gd name="connsiteX5" fmla="*/ 312162 w 558266"/>
              <a:gd name="connsiteY5" fmla="*/ 197661 h 289800"/>
              <a:gd name="connsiteX6" fmla="*/ 261362 w 558266"/>
              <a:gd name="connsiteY6" fmla="*/ 188136 h 289800"/>
              <a:gd name="connsiteX7" fmla="*/ 213737 w 558266"/>
              <a:gd name="connsiteY7" fmla="*/ 261161 h 289800"/>
              <a:gd name="connsiteX8" fmla="*/ 172462 w 558266"/>
              <a:gd name="connsiteY8" fmla="*/ 289736 h 289800"/>
              <a:gd name="connsiteX9" fmla="*/ 143887 w 558266"/>
              <a:gd name="connsiteY9" fmla="*/ 267511 h 289800"/>
              <a:gd name="connsiteX10" fmla="*/ 147062 w 558266"/>
              <a:gd name="connsiteY10" fmla="*/ 223061 h 289800"/>
              <a:gd name="connsiteX11" fmla="*/ 185162 w 558266"/>
              <a:gd name="connsiteY11" fmla="*/ 178611 h 289800"/>
              <a:gd name="connsiteX12" fmla="*/ 239137 w 558266"/>
              <a:gd name="connsiteY12" fmla="*/ 146861 h 289800"/>
              <a:gd name="connsiteX13" fmla="*/ 229612 w 558266"/>
              <a:gd name="connsiteY13" fmla="*/ 99236 h 289800"/>
              <a:gd name="connsiteX14" fmla="*/ 178812 w 558266"/>
              <a:gd name="connsiteY14" fmla="*/ 57961 h 289800"/>
              <a:gd name="connsiteX15" fmla="*/ 150237 w 558266"/>
              <a:gd name="connsiteY15" fmla="*/ 32561 h 289800"/>
              <a:gd name="connsiteX16" fmla="*/ 118487 w 558266"/>
              <a:gd name="connsiteY16" fmla="*/ 32561 h 289800"/>
              <a:gd name="connsiteX17" fmla="*/ 13712 w 558266"/>
              <a:gd name="connsiteY17" fmla="*/ 35736 h 289800"/>
              <a:gd name="connsiteX18" fmla="*/ 10537 w 558266"/>
              <a:gd name="connsiteY18" fmla="*/ 3986 h 289800"/>
              <a:gd name="connsiteX19" fmla="*/ 99437 w 558266"/>
              <a:gd name="connsiteY19" fmla="*/ 811 h 289800"/>
              <a:gd name="connsiteX20" fmla="*/ 162937 w 558266"/>
              <a:gd name="connsiteY20" fmla="*/ 7161 h 289800"/>
              <a:gd name="connsiteX21" fmla="*/ 251837 w 558266"/>
              <a:gd name="connsiteY21" fmla="*/ 7161 h 289800"/>
              <a:gd name="connsiteX22" fmla="*/ 334387 w 558266"/>
              <a:gd name="connsiteY22" fmla="*/ 10336 h 289800"/>
              <a:gd name="connsiteX23" fmla="*/ 413762 w 558266"/>
              <a:gd name="connsiteY23" fmla="*/ 16686 h 289800"/>
              <a:gd name="connsiteX24" fmla="*/ 470912 w 558266"/>
              <a:gd name="connsiteY24" fmla="*/ 32561 h 289800"/>
              <a:gd name="connsiteX25" fmla="*/ 512187 w 558266"/>
              <a:gd name="connsiteY25" fmla="*/ 35736 h 289800"/>
              <a:gd name="connsiteX26" fmla="*/ 553462 w 558266"/>
              <a:gd name="connsiteY26" fmla="*/ 42086 h 289800"/>
              <a:gd name="connsiteX27" fmla="*/ 537587 w 558266"/>
              <a:gd name="connsiteY27" fmla="*/ 115111 h 28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8266" h="289800">
                <a:moveTo>
                  <a:pt x="537587" y="115111"/>
                </a:moveTo>
                <a:cubicBezTo>
                  <a:pt x="509541" y="122519"/>
                  <a:pt x="415349" y="87594"/>
                  <a:pt x="385187" y="86536"/>
                </a:cubicBezTo>
                <a:cubicBezTo>
                  <a:pt x="355025" y="85478"/>
                  <a:pt x="360845" y="98178"/>
                  <a:pt x="356612" y="108761"/>
                </a:cubicBezTo>
                <a:cubicBezTo>
                  <a:pt x="352379" y="119344"/>
                  <a:pt x="356612" y="134690"/>
                  <a:pt x="359787" y="150036"/>
                </a:cubicBezTo>
                <a:cubicBezTo>
                  <a:pt x="362962" y="165382"/>
                  <a:pt x="383599" y="192899"/>
                  <a:pt x="375662" y="200836"/>
                </a:cubicBezTo>
                <a:cubicBezTo>
                  <a:pt x="367725" y="208773"/>
                  <a:pt x="331212" y="199778"/>
                  <a:pt x="312162" y="197661"/>
                </a:cubicBezTo>
                <a:cubicBezTo>
                  <a:pt x="293112" y="195544"/>
                  <a:pt x="277766" y="177553"/>
                  <a:pt x="261362" y="188136"/>
                </a:cubicBezTo>
                <a:cubicBezTo>
                  <a:pt x="244958" y="198719"/>
                  <a:pt x="228554" y="244228"/>
                  <a:pt x="213737" y="261161"/>
                </a:cubicBezTo>
                <a:cubicBezTo>
                  <a:pt x="198920" y="278094"/>
                  <a:pt x="184104" y="288678"/>
                  <a:pt x="172462" y="289736"/>
                </a:cubicBezTo>
                <a:cubicBezTo>
                  <a:pt x="160820" y="290794"/>
                  <a:pt x="148120" y="278624"/>
                  <a:pt x="143887" y="267511"/>
                </a:cubicBezTo>
                <a:cubicBezTo>
                  <a:pt x="139654" y="256399"/>
                  <a:pt x="140183" y="237878"/>
                  <a:pt x="147062" y="223061"/>
                </a:cubicBezTo>
                <a:cubicBezTo>
                  <a:pt x="153941" y="208244"/>
                  <a:pt x="169816" y="191311"/>
                  <a:pt x="185162" y="178611"/>
                </a:cubicBezTo>
                <a:cubicBezTo>
                  <a:pt x="200508" y="165911"/>
                  <a:pt x="231729" y="160090"/>
                  <a:pt x="239137" y="146861"/>
                </a:cubicBezTo>
                <a:cubicBezTo>
                  <a:pt x="246545" y="133632"/>
                  <a:pt x="239666" y="114053"/>
                  <a:pt x="229612" y="99236"/>
                </a:cubicBezTo>
                <a:cubicBezTo>
                  <a:pt x="219558" y="84419"/>
                  <a:pt x="192041" y="69073"/>
                  <a:pt x="178812" y="57961"/>
                </a:cubicBezTo>
                <a:cubicBezTo>
                  <a:pt x="165583" y="46849"/>
                  <a:pt x="160291" y="36794"/>
                  <a:pt x="150237" y="32561"/>
                </a:cubicBezTo>
                <a:cubicBezTo>
                  <a:pt x="140183" y="28328"/>
                  <a:pt x="118487" y="32561"/>
                  <a:pt x="118487" y="32561"/>
                </a:cubicBezTo>
                <a:cubicBezTo>
                  <a:pt x="95733" y="33090"/>
                  <a:pt x="31704" y="40498"/>
                  <a:pt x="13712" y="35736"/>
                </a:cubicBezTo>
                <a:cubicBezTo>
                  <a:pt x="-4280" y="30973"/>
                  <a:pt x="-3750" y="9807"/>
                  <a:pt x="10537" y="3986"/>
                </a:cubicBezTo>
                <a:cubicBezTo>
                  <a:pt x="24824" y="-1835"/>
                  <a:pt x="74037" y="282"/>
                  <a:pt x="99437" y="811"/>
                </a:cubicBezTo>
                <a:cubicBezTo>
                  <a:pt x="124837" y="1340"/>
                  <a:pt x="137537" y="6103"/>
                  <a:pt x="162937" y="7161"/>
                </a:cubicBezTo>
                <a:cubicBezTo>
                  <a:pt x="188337" y="8219"/>
                  <a:pt x="223262" y="6632"/>
                  <a:pt x="251837" y="7161"/>
                </a:cubicBezTo>
                <a:cubicBezTo>
                  <a:pt x="280412" y="7690"/>
                  <a:pt x="307400" y="8749"/>
                  <a:pt x="334387" y="10336"/>
                </a:cubicBezTo>
                <a:cubicBezTo>
                  <a:pt x="361374" y="11923"/>
                  <a:pt x="391008" y="12982"/>
                  <a:pt x="413762" y="16686"/>
                </a:cubicBezTo>
                <a:cubicBezTo>
                  <a:pt x="436516" y="20390"/>
                  <a:pt x="454508" y="29386"/>
                  <a:pt x="470912" y="32561"/>
                </a:cubicBezTo>
                <a:cubicBezTo>
                  <a:pt x="487316" y="35736"/>
                  <a:pt x="498429" y="34149"/>
                  <a:pt x="512187" y="35736"/>
                </a:cubicBezTo>
                <a:cubicBezTo>
                  <a:pt x="525945" y="37323"/>
                  <a:pt x="548170" y="32032"/>
                  <a:pt x="553462" y="42086"/>
                </a:cubicBezTo>
                <a:cubicBezTo>
                  <a:pt x="558754" y="52140"/>
                  <a:pt x="565633" y="107703"/>
                  <a:pt x="537587" y="115111"/>
                </a:cubicBezTo>
                <a:close/>
              </a:path>
            </a:pathLst>
          </a:cu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>
              <a:solidFill>
                <a:srgbClr val="FFFFFF"/>
              </a:solidFill>
            </a:endParaRPr>
          </a:p>
        </p:txBody>
      </p:sp>
      <p:sp>
        <p:nvSpPr>
          <p:cNvPr id="47" name="Полилиния 46"/>
          <p:cNvSpPr/>
          <p:nvPr/>
        </p:nvSpPr>
        <p:spPr>
          <a:xfrm>
            <a:off x="2495307" y="4229523"/>
            <a:ext cx="876300" cy="952871"/>
          </a:xfrm>
          <a:custGeom>
            <a:avLst/>
            <a:gdLst>
              <a:gd name="connsiteX0" fmla="*/ 636041 w 876239"/>
              <a:gd name="connsiteY0" fmla="*/ 354 h 829659"/>
              <a:gd name="connsiteX1" fmla="*/ 639216 w 876239"/>
              <a:gd name="connsiteY1" fmla="*/ 63854 h 829659"/>
              <a:gd name="connsiteX2" fmla="*/ 578891 w 876239"/>
              <a:gd name="connsiteY2" fmla="*/ 79729 h 829659"/>
              <a:gd name="connsiteX3" fmla="*/ 470941 w 876239"/>
              <a:gd name="connsiteY3" fmla="*/ 111479 h 829659"/>
              <a:gd name="connsiteX4" fmla="*/ 366166 w 876239"/>
              <a:gd name="connsiteY4" fmla="*/ 136879 h 829659"/>
              <a:gd name="connsiteX5" fmla="*/ 175666 w 876239"/>
              <a:gd name="connsiteY5" fmla="*/ 235304 h 829659"/>
              <a:gd name="connsiteX6" fmla="*/ 83591 w 876239"/>
              <a:gd name="connsiteY6" fmla="*/ 301979 h 829659"/>
              <a:gd name="connsiteX7" fmla="*/ 61366 w 876239"/>
              <a:gd name="connsiteY7" fmla="*/ 381354 h 829659"/>
              <a:gd name="connsiteX8" fmla="*/ 89941 w 876239"/>
              <a:gd name="connsiteY8" fmla="*/ 467079 h 829659"/>
              <a:gd name="connsiteX9" fmla="*/ 121691 w 876239"/>
              <a:gd name="connsiteY9" fmla="*/ 521054 h 829659"/>
              <a:gd name="connsiteX10" fmla="*/ 32791 w 876239"/>
              <a:gd name="connsiteY10" fmla="*/ 603604 h 829659"/>
              <a:gd name="connsiteX11" fmla="*/ 1041 w 876239"/>
              <a:gd name="connsiteY11" fmla="*/ 682979 h 829659"/>
              <a:gd name="connsiteX12" fmla="*/ 10566 w 876239"/>
              <a:gd name="connsiteY12" fmla="*/ 790929 h 829659"/>
              <a:gd name="connsiteX13" fmla="*/ 39141 w 876239"/>
              <a:gd name="connsiteY13" fmla="*/ 825854 h 829659"/>
              <a:gd name="connsiteX14" fmla="*/ 137566 w 876239"/>
              <a:gd name="connsiteY14" fmla="*/ 803629 h 829659"/>
              <a:gd name="connsiteX15" fmla="*/ 286791 w 876239"/>
              <a:gd name="connsiteY15" fmla="*/ 603604 h 829659"/>
              <a:gd name="connsiteX16" fmla="*/ 201066 w 876239"/>
              <a:gd name="connsiteY16" fmla="*/ 495654 h 829659"/>
              <a:gd name="connsiteX17" fmla="*/ 175666 w 876239"/>
              <a:gd name="connsiteY17" fmla="*/ 409929 h 829659"/>
              <a:gd name="connsiteX18" fmla="*/ 197891 w 876239"/>
              <a:gd name="connsiteY18" fmla="*/ 343254 h 829659"/>
              <a:gd name="connsiteX19" fmla="*/ 245516 w 876239"/>
              <a:gd name="connsiteY19" fmla="*/ 286104 h 829659"/>
              <a:gd name="connsiteX20" fmla="*/ 366166 w 876239"/>
              <a:gd name="connsiteY20" fmla="*/ 327379 h 829659"/>
              <a:gd name="connsiteX21" fmla="*/ 420141 w 876239"/>
              <a:gd name="connsiteY21" fmla="*/ 324204 h 829659"/>
              <a:gd name="connsiteX22" fmla="*/ 477291 w 876239"/>
              <a:gd name="connsiteY22" fmla="*/ 286104 h 829659"/>
              <a:gd name="connsiteX23" fmla="*/ 572541 w 876239"/>
              <a:gd name="connsiteY23" fmla="*/ 267054 h 829659"/>
              <a:gd name="connsiteX24" fmla="*/ 670966 w 876239"/>
              <a:gd name="connsiteY24" fmla="*/ 295629 h 829659"/>
              <a:gd name="connsiteX25" fmla="*/ 693191 w 876239"/>
              <a:gd name="connsiteY25" fmla="*/ 305154 h 829659"/>
              <a:gd name="connsiteX26" fmla="*/ 763041 w 876239"/>
              <a:gd name="connsiteY26" fmla="*/ 292454 h 829659"/>
              <a:gd name="connsiteX27" fmla="*/ 804316 w 876239"/>
              <a:gd name="connsiteY27" fmla="*/ 206729 h 829659"/>
              <a:gd name="connsiteX28" fmla="*/ 870991 w 876239"/>
              <a:gd name="connsiteY28" fmla="*/ 95604 h 829659"/>
              <a:gd name="connsiteX29" fmla="*/ 636041 w 876239"/>
              <a:gd name="connsiteY29" fmla="*/ 354 h 8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76239" h="829659">
                <a:moveTo>
                  <a:pt x="636041" y="354"/>
                </a:moveTo>
                <a:cubicBezTo>
                  <a:pt x="597412" y="-4938"/>
                  <a:pt x="648741" y="50625"/>
                  <a:pt x="639216" y="63854"/>
                </a:cubicBezTo>
                <a:cubicBezTo>
                  <a:pt x="629691" y="77083"/>
                  <a:pt x="606937" y="71792"/>
                  <a:pt x="578891" y="79729"/>
                </a:cubicBezTo>
                <a:cubicBezTo>
                  <a:pt x="550845" y="87667"/>
                  <a:pt x="506395" y="101954"/>
                  <a:pt x="470941" y="111479"/>
                </a:cubicBezTo>
                <a:cubicBezTo>
                  <a:pt x="435487" y="121004"/>
                  <a:pt x="415378" y="116242"/>
                  <a:pt x="366166" y="136879"/>
                </a:cubicBezTo>
                <a:cubicBezTo>
                  <a:pt x="316954" y="157516"/>
                  <a:pt x="222762" y="207787"/>
                  <a:pt x="175666" y="235304"/>
                </a:cubicBezTo>
                <a:cubicBezTo>
                  <a:pt x="128570" y="262821"/>
                  <a:pt x="102641" y="277637"/>
                  <a:pt x="83591" y="301979"/>
                </a:cubicBezTo>
                <a:cubicBezTo>
                  <a:pt x="64541" y="326321"/>
                  <a:pt x="60308" y="353837"/>
                  <a:pt x="61366" y="381354"/>
                </a:cubicBezTo>
                <a:cubicBezTo>
                  <a:pt x="62424" y="408871"/>
                  <a:pt x="79887" y="443796"/>
                  <a:pt x="89941" y="467079"/>
                </a:cubicBezTo>
                <a:cubicBezTo>
                  <a:pt x="99995" y="490362"/>
                  <a:pt x="131216" y="498300"/>
                  <a:pt x="121691" y="521054"/>
                </a:cubicBezTo>
                <a:cubicBezTo>
                  <a:pt x="112166" y="543808"/>
                  <a:pt x="52899" y="576617"/>
                  <a:pt x="32791" y="603604"/>
                </a:cubicBezTo>
                <a:cubicBezTo>
                  <a:pt x="12683" y="630592"/>
                  <a:pt x="4745" y="651758"/>
                  <a:pt x="1041" y="682979"/>
                </a:cubicBezTo>
                <a:cubicBezTo>
                  <a:pt x="-2663" y="714200"/>
                  <a:pt x="4216" y="767117"/>
                  <a:pt x="10566" y="790929"/>
                </a:cubicBezTo>
                <a:cubicBezTo>
                  <a:pt x="16916" y="814741"/>
                  <a:pt x="17974" y="823737"/>
                  <a:pt x="39141" y="825854"/>
                </a:cubicBezTo>
                <a:cubicBezTo>
                  <a:pt x="60308" y="827971"/>
                  <a:pt x="96291" y="840671"/>
                  <a:pt x="137566" y="803629"/>
                </a:cubicBezTo>
                <a:cubicBezTo>
                  <a:pt x="178841" y="766587"/>
                  <a:pt x="276208" y="654933"/>
                  <a:pt x="286791" y="603604"/>
                </a:cubicBezTo>
                <a:cubicBezTo>
                  <a:pt x="297374" y="552275"/>
                  <a:pt x="219587" y="527933"/>
                  <a:pt x="201066" y="495654"/>
                </a:cubicBezTo>
                <a:cubicBezTo>
                  <a:pt x="182545" y="463375"/>
                  <a:pt x="176195" y="435329"/>
                  <a:pt x="175666" y="409929"/>
                </a:cubicBezTo>
                <a:cubicBezTo>
                  <a:pt x="175137" y="384529"/>
                  <a:pt x="186249" y="363891"/>
                  <a:pt x="197891" y="343254"/>
                </a:cubicBezTo>
                <a:cubicBezTo>
                  <a:pt x="209533" y="322617"/>
                  <a:pt x="217470" y="288750"/>
                  <a:pt x="245516" y="286104"/>
                </a:cubicBezTo>
                <a:cubicBezTo>
                  <a:pt x="273562" y="283458"/>
                  <a:pt x="337062" y="321029"/>
                  <a:pt x="366166" y="327379"/>
                </a:cubicBezTo>
                <a:cubicBezTo>
                  <a:pt x="395270" y="333729"/>
                  <a:pt x="401620" y="331083"/>
                  <a:pt x="420141" y="324204"/>
                </a:cubicBezTo>
                <a:cubicBezTo>
                  <a:pt x="438662" y="317325"/>
                  <a:pt x="451891" y="295629"/>
                  <a:pt x="477291" y="286104"/>
                </a:cubicBezTo>
                <a:cubicBezTo>
                  <a:pt x="502691" y="276579"/>
                  <a:pt x="540262" y="265467"/>
                  <a:pt x="572541" y="267054"/>
                </a:cubicBezTo>
                <a:cubicBezTo>
                  <a:pt x="604820" y="268641"/>
                  <a:pt x="650858" y="289279"/>
                  <a:pt x="670966" y="295629"/>
                </a:cubicBezTo>
                <a:cubicBezTo>
                  <a:pt x="691074" y="301979"/>
                  <a:pt x="677845" y="305683"/>
                  <a:pt x="693191" y="305154"/>
                </a:cubicBezTo>
                <a:cubicBezTo>
                  <a:pt x="708537" y="304625"/>
                  <a:pt x="744520" y="308858"/>
                  <a:pt x="763041" y="292454"/>
                </a:cubicBezTo>
                <a:cubicBezTo>
                  <a:pt x="781562" y="276050"/>
                  <a:pt x="786324" y="239537"/>
                  <a:pt x="804316" y="206729"/>
                </a:cubicBezTo>
                <a:cubicBezTo>
                  <a:pt x="822308" y="173921"/>
                  <a:pt x="896391" y="130000"/>
                  <a:pt x="870991" y="95604"/>
                </a:cubicBezTo>
                <a:cubicBezTo>
                  <a:pt x="845591" y="61208"/>
                  <a:pt x="674670" y="5646"/>
                  <a:pt x="636041" y="354"/>
                </a:cubicBezTo>
                <a:close/>
              </a:path>
            </a:pathLst>
          </a:custGeom>
          <a:solidFill>
            <a:srgbClr val="00B05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>
              <a:solidFill>
                <a:srgbClr val="FFFFFF"/>
              </a:solidFill>
            </a:endParaRPr>
          </a:p>
        </p:txBody>
      </p:sp>
      <p:sp>
        <p:nvSpPr>
          <p:cNvPr id="48" name="Полилиния 47"/>
          <p:cNvSpPr/>
          <p:nvPr/>
        </p:nvSpPr>
        <p:spPr>
          <a:xfrm>
            <a:off x="4013995" y="3712272"/>
            <a:ext cx="525462" cy="265112"/>
          </a:xfrm>
          <a:custGeom>
            <a:avLst/>
            <a:gdLst>
              <a:gd name="connsiteX0" fmla="*/ 521399 w 526337"/>
              <a:gd name="connsiteY0" fmla="*/ 133917 h 265709"/>
              <a:gd name="connsiteX1" fmla="*/ 515049 w 526337"/>
              <a:gd name="connsiteY1" fmla="*/ 32317 h 265709"/>
              <a:gd name="connsiteX2" fmla="*/ 470599 w 526337"/>
              <a:gd name="connsiteY2" fmla="*/ 38667 h 265709"/>
              <a:gd name="connsiteX3" fmla="*/ 324549 w 526337"/>
              <a:gd name="connsiteY3" fmla="*/ 10092 h 265709"/>
              <a:gd name="connsiteX4" fmla="*/ 178499 w 526337"/>
              <a:gd name="connsiteY4" fmla="*/ 10092 h 265709"/>
              <a:gd name="connsiteX5" fmla="*/ 118174 w 526337"/>
              <a:gd name="connsiteY5" fmla="*/ 567 h 265709"/>
              <a:gd name="connsiteX6" fmla="*/ 83249 w 526337"/>
              <a:gd name="connsiteY6" fmla="*/ 29142 h 265709"/>
              <a:gd name="connsiteX7" fmla="*/ 76899 w 526337"/>
              <a:gd name="connsiteY7" fmla="*/ 67242 h 265709"/>
              <a:gd name="connsiteX8" fmla="*/ 29274 w 526337"/>
              <a:gd name="connsiteY8" fmla="*/ 149792 h 265709"/>
              <a:gd name="connsiteX9" fmla="*/ 699 w 526337"/>
              <a:gd name="connsiteY9" fmla="*/ 232342 h 265709"/>
              <a:gd name="connsiteX10" fmla="*/ 57849 w 526337"/>
              <a:gd name="connsiteY10" fmla="*/ 264092 h 265709"/>
              <a:gd name="connsiteX11" fmla="*/ 114999 w 526337"/>
              <a:gd name="connsiteY11" fmla="*/ 257742 h 265709"/>
              <a:gd name="connsiteX12" fmla="*/ 216599 w 526337"/>
              <a:gd name="connsiteY12" fmla="*/ 229167 h 265709"/>
              <a:gd name="connsiteX13" fmla="*/ 276924 w 526337"/>
              <a:gd name="connsiteY13" fmla="*/ 191067 h 265709"/>
              <a:gd name="connsiteX14" fmla="*/ 305499 w 526337"/>
              <a:gd name="connsiteY14" fmla="*/ 146617 h 265709"/>
              <a:gd name="connsiteX15" fmla="*/ 365824 w 526337"/>
              <a:gd name="connsiteY15" fmla="*/ 130742 h 265709"/>
              <a:gd name="connsiteX16" fmla="*/ 451549 w 526337"/>
              <a:gd name="connsiteY16" fmla="*/ 165667 h 265709"/>
              <a:gd name="connsiteX17" fmla="*/ 521399 w 526337"/>
              <a:gd name="connsiteY17" fmla="*/ 133917 h 26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6337" h="265709">
                <a:moveTo>
                  <a:pt x="521399" y="133917"/>
                </a:moveTo>
                <a:cubicBezTo>
                  <a:pt x="531982" y="111692"/>
                  <a:pt x="523516" y="48192"/>
                  <a:pt x="515049" y="32317"/>
                </a:cubicBezTo>
                <a:cubicBezTo>
                  <a:pt x="506582" y="16442"/>
                  <a:pt x="502349" y="42371"/>
                  <a:pt x="470599" y="38667"/>
                </a:cubicBezTo>
                <a:cubicBezTo>
                  <a:pt x="438849" y="34963"/>
                  <a:pt x="373232" y="14854"/>
                  <a:pt x="324549" y="10092"/>
                </a:cubicBezTo>
                <a:cubicBezTo>
                  <a:pt x="275866" y="5329"/>
                  <a:pt x="212895" y="11679"/>
                  <a:pt x="178499" y="10092"/>
                </a:cubicBezTo>
                <a:cubicBezTo>
                  <a:pt x="144103" y="8504"/>
                  <a:pt x="134049" y="-2608"/>
                  <a:pt x="118174" y="567"/>
                </a:cubicBezTo>
                <a:cubicBezTo>
                  <a:pt x="102299" y="3742"/>
                  <a:pt x="90128" y="18030"/>
                  <a:pt x="83249" y="29142"/>
                </a:cubicBezTo>
                <a:cubicBezTo>
                  <a:pt x="76370" y="40254"/>
                  <a:pt x="85895" y="47134"/>
                  <a:pt x="76899" y="67242"/>
                </a:cubicBezTo>
                <a:cubicBezTo>
                  <a:pt x="67903" y="87350"/>
                  <a:pt x="41974" y="122275"/>
                  <a:pt x="29274" y="149792"/>
                </a:cubicBezTo>
                <a:cubicBezTo>
                  <a:pt x="16574" y="177309"/>
                  <a:pt x="-4063" y="213292"/>
                  <a:pt x="699" y="232342"/>
                </a:cubicBezTo>
                <a:cubicBezTo>
                  <a:pt x="5461" y="251392"/>
                  <a:pt x="38799" y="259859"/>
                  <a:pt x="57849" y="264092"/>
                </a:cubicBezTo>
                <a:cubicBezTo>
                  <a:pt x="76899" y="268325"/>
                  <a:pt x="88541" y="263563"/>
                  <a:pt x="114999" y="257742"/>
                </a:cubicBezTo>
                <a:cubicBezTo>
                  <a:pt x="141457" y="251921"/>
                  <a:pt x="189612" y="240279"/>
                  <a:pt x="216599" y="229167"/>
                </a:cubicBezTo>
                <a:cubicBezTo>
                  <a:pt x="243586" y="218055"/>
                  <a:pt x="262107" y="204825"/>
                  <a:pt x="276924" y="191067"/>
                </a:cubicBezTo>
                <a:cubicBezTo>
                  <a:pt x="291741" y="177309"/>
                  <a:pt x="290682" y="156671"/>
                  <a:pt x="305499" y="146617"/>
                </a:cubicBezTo>
                <a:cubicBezTo>
                  <a:pt x="320316" y="136563"/>
                  <a:pt x="341482" y="127567"/>
                  <a:pt x="365824" y="130742"/>
                </a:cubicBezTo>
                <a:cubicBezTo>
                  <a:pt x="390166" y="133917"/>
                  <a:pt x="426678" y="164080"/>
                  <a:pt x="451549" y="165667"/>
                </a:cubicBezTo>
                <a:cubicBezTo>
                  <a:pt x="476420" y="167255"/>
                  <a:pt x="510816" y="156142"/>
                  <a:pt x="521399" y="133917"/>
                </a:cubicBezTo>
                <a:close/>
              </a:path>
            </a:pathLst>
          </a:cu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>
              <a:solidFill>
                <a:srgbClr val="FFFFFF"/>
              </a:solidFill>
            </a:endParaRPr>
          </a:p>
        </p:txBody>
      </p:sp>
      <p:sp>
        <p:nvSpPr>
          <p:cNvPr id="50" name="Полилиния 49"/>
          <p:cNvSpPr/>
          <p:nvPr/>
        </p:nvSpPr>
        <p:spPr>
          <a:xfrm>
            <a:off x="6552406" y="2602266"/>
            <a:ext cx="1419225" cy="668262"/>
          </a:xfrm>
          <a:custGeom>
            <a:avLst/>
            <a:gdLst>
              <a:gd name="connsiteX0" fmla="*/ 48 w 1343121"/>
              <a:gd name="connsiteY0" fmla="*/ 450018 h 494969"/>
              <a:gd name="connsiteX1" fmla="*/ 61961 w 1343121"/>
              <a:gd name="connsiteY1" fmla="*/ 404774 h 494969"/>
              <a:gd name="connsiteX2" fmla="*/ 104823 w 1343121"/>
              <a:gd name="connsiteY2" fmla="*/ 378580 h 494969"/>
              <a:gd name="connsiteX3" fmla="*/ 188167 w 1343121"/>
              <a:gd name="connsiteY3" fmla="*/ 390487 h 494969"/>
              <a:gd name="connsiteX4" fmla="*/ 233411 w 1343121"/>
              <a:gd name="connsiteY4" fmla="*/ 435730 h 494969"/>
              <a:gd name="connsiteX5" fmla="*/ 335804 w 1343121"/>
              <a:gd name="connsiteY5" fmla="*/ 450018 h 494969"/>
              <a:gd name="connsiteX6" fmla="*/ 435817 w 1343121"/>
              <a:gd name="connsiteY6" fmla="*/ 400012 h 494969"/>
              <a:gd name="connsiteX7" fmla="*/ 483442 w 1343121"/>
              <a:gd name="connsiteY7" fmla="*/ 369055 h 494969"/>
              <a:gd name="connsiteX8" fmla="*/ 442961 w 1343121"/>
              <a:gd name="connsiteY8" fmla="*/ 273805 h 494969"/>
              <a:gd name="connsiteX9" fmla="*/ 435817 w 1343121"/>
              <a:gd name="connsiteY9" fmla="*/ 204749 h 494969"/>
              <a:gd name="connsiteX10" fmla="*/ 462011 w 1343121"/>
              <a:gd name="connsiteY10" fmla="*/ 157124 h 494969"/>
              <a:gd name="connsiteX11" fmla="*/ 535829 w 1343121"/>
              <a:gd name="connsiteY11" fmla="*/ 109499 h 494969"/>
              <a:gd name="connsiteX12" fmla="*/ 633461 w 1343121"/>
              <a:gd name="connsiteY12" fmla="*/ 119024 h 494969"/>
              <a:gd name="connsiteX13" fmla="*/ 762048 w 1343121"/>
              <a:gd name="connsiteY13" fmla="*/ 140455 h 494969"/>
              <a:gd name="connsiteX14" fmla="*/ 788242 w 1343121"/>
              <a:gd name="connsiteY14" fmla="*/ 114262 h 494969"/>
              <a:gd name="connsiteX15" fmla="*/ 804911 w 1343121"/>
              <a:gd name="connsiteY15" fmla="*/ 83305 h 494969"/>
              <a:gd name="connsiteX16" fmla="*/ 854917 w 1343121"/>
              <a:gd name="connsiteY16" fmla="*/ 64255 h 494969"/>
              <a:gd name="connsiteX17" fmla="*/ 926354 w 1343121"/>
              <a:gd name="connsiteY17" fmla="*/ 11868 h 494969"/>
              <a:gd name="connsiteX18" fmla="*/ 1081136 w 1343121"/>
              <a:gd name="connsiteY18" fmla="*/ 2343 h 494969"/>
              <a:gd name="connsiteX19" fmla="*/ 1133523 w 1343121"/>
              <a:gd name="connsiteY19" fmla="*/ 2343 h 494969"/>
              <a:gd name="connsiteX20" fmla="*/ 1097804 w 1343121"/>
              <a:gd name="connsiteY20" fmla="*/ 28537 h 494969"/>
              <a:gd name="connsiteX21" fmla="*/ 1185911 w 1343121"/>
              <a:gd name="connsiteY21" fmla="*/ 73780 h 494969"/>
              <a:gd name="connsiteX22" fmla="*/ 1343073 w 1343121"/>
              <a:gd name="connsiteY22" fmla="*/ 142837 h 494969"/>
              <a:gd name="connsiteX23" fmla="*/ 1202579 w 1343121"/>
              <a:gd name="connsiteY23" fmla="*/ 290474 h 494969"/>
              <a:gd name="connsiteX24" fmla="*/ 1183529 w 1343121"/>
              <a:gd name="connsiteY24" fmla="*/ 269043 h 494969"/>
              <a:gd name="connsiteX25" fmla="*/ 1162098 w 1343121"/>
              <a:gd name="connsiteY25" fmla="*/ 228562 h 494969"/>
              <a:gd name="connsiteX26" fmla="*/ 1064467 w 1343121"/>
              <a:gd name="connsiteY26" fmla="*/ 247612 h 494969"/>
              <a:gd name="connsiteX27" fmla="*/ 962073 w 1343121"/>
              <a:gd name="connsiteY27" fmla="*/ 221418 h 494969"/>
              <a:gd name="connsiteX28" fmla="*/ 888254 w 1343121"/>
              <a:gd name="connsiteY28" fmla="*/ 261899 h 494969"/>
              <a:gd name="connsiteX29" fmla="*/ 804911 w 1343121"/>
              <a:gd name="connsiteY29" fmla="*/ 257137 h 494969"/>
              <a:gd name="connsiteX30" fmla="*/ 752523 w 1343121"/>
              <a:gd name="connsiteY30" fmla="*/ 197605 h 494969"/>
              <a:gd name="connsiteX31" fmla="*/ 614411 w 1343121"/>
              <a:gd name="connsiteY31" fmla="*/ 216655 h 494969"/>
              <a:gd name="connsiteX32" fmla="*/ 533448 w 1343121"/>
              <a:gd name="connsiteY32" fmla="*/ 214274 h 494969"/>
              <a:gd name="connsiteX33" fmla="*/ 495348 w 1343121"/>
              <a:gd name="connsiteY33" fmla="*/ 240468 h 494969"/>
              <a:gd name="connsiteX34" fmla="*/ 483442 w 1343121"/>
              <a:gd name="connsiteY34" fmla="*/ 269043 h 494969"/>
              <a:gd name="connsiteX35" fmla="*/ 504873 w 1343121"/>
              <a:gd name="connsiteY35" fmla="*/ 330955 h 494969"/>
              <a:gd name="connsiteX36" fmla="*/ 585836 w 1343121"/>
              <a:gd name="connsiteY36" fmla="*/ 333337 h 494969"/>
              <a:gd name="connsiteX37" fmla="*/ 528686 w 1343121"/>
              <a:gd name="connsiteY37" fmla="*/ 373818 h 494969"/>
              <a:gd name="connsiteX38" fmla="*/ 492967 w 1343121"/>
              <a:gd name="connsiteY38" fmla="*/ 419062 h 494969"/>
              <a:gd name="connsiteX39" fmla="*/ 452486 w 1343121"/>
              <a:gd name="connsiteY39" fmla="*/ 426205 h 494969"/>
              <a:gd name="connsiteX40" fmla="*/ 450104 w 1343121"/>
              <a:gd name="connsiteY40" fmla="*/ 454780 h 494969"/>
              <a:gd name="connsiteX41" fmla="*/ 366761 w 1343121"/>
              <a:gd name="connsiteY41" fmla="*/ 471449 h 494969"/>
              <a:gd name="connsiteX42" fmla="*/ 311992 w 1343121"/>
              <a:gd name="connsiteY42" fmla="*/ 478593 h 494969"/>
              <a:gd name="connsiteX43" fmla="*/ 254842 w 1343121"/>
              <a:gd name="connsiteY43" fmla="*/ 492880 h 494969"/>
              <a:gd name="connsiteX44" fmla="*/ 161973 w 1343121"/>
              <a:gd name="connsiteY44" fmla="*/ 488118 h 494969"/>
              <a:gd name="connsiteX45" fmla="*/ 121492 w 1343121"/>
              <a:gd name="connsiteY45" fmla="*/ 430968 h 494969"/>
              <a:gd name="connsiteX46" fmla="*/ 52436 w 1343121"/>
              <a:gd name="connsiteY46" fmla="*/ 426205 h 494969"/>
              <a:gd name="connsiteX47" fmla="*/ 48 w 1343121"/>
              <a:gd name="connsiteY47" fmla="*/ 450018 h 494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43121" h="494969">
                <a:moveTo>
                  <a:pt x="48" y="450018"/>
                </a:moveTo>
                <a:cubicBezTo>
                  <a:pt x="1636" y="446446"/>
                  <a:pt x="44499" y="416680"/>
                  <a:pt x="61961" y="404774"/>
                </a:cubicBezTo>
                <a:cubicBezTo>
                  <a:pt x="79424" y="392868"/>
                  <a:pt x="83789" y="380961"/>
                  <a:pt x="104823" y="378580"/>
                </a:cubicBezTo>
                <a:cubicBezTo>
                  <a:pt x="125857" y="376199"/>
                  <a:pt x="166736" y="380962"/>
                  <a:pt x="188167" y="390487"/>
                </a:cubicBezTo>
                <a:cubicBezTo>
                  <a:pt x="209598" y="400012"/>
                  <a:pt x="208805" y="425808"/>
                  <a:pt x="233411" y="435730"/>
                </a:cubicBezTo>
                <a:cubicBezTo>
                  <a:pt x="258017" y="445652"/>
                  <a:pt x="302070" y="455971"/>
                  <a:pt x="335804" y="450018"/>
                </a:cubicBezTo>
                <a:cubicBezTo>
                  <a:pt x="369538" y="444065"/>
                  <a:pt x="411211" y="413506"/>
                  <a:pt x="435817" y="400012"/>
                </a:cubicBezTo>
                <a:cubicBezTo>
                  <a:pt x="460423" y="386518"/>
                  <a:pt x="482251" y="390089"/>
                  <a:pt x="483442" y="369055"/>
                </a:cubicBezTo>
                <a:cubicBezTo>
                  <a:pt x="484633" y="348021"/>
                  <a:pt x="450899" y="301189"/>
                  <a:pt x="442961" y="273805"/>
                </a:cubicBezTo>
                <a:cubicBezTo>
                  <a:pt x="435024" y="246421"/>
                  <a:pt x="432642" y="224196"/>
                  <a:pt x="435817" y="204749"/>
                </a:cubicBezTo>
                <a:cubicBezTo>
                  <a:pt x="438992" y="185302"/>
                  <a:pt x="445342" y="172999"/>
                  <a:pt x="462011" y="157124"/>
                </a:cubicBezTo>
                <a:cubicBezTo>
                  <a:pt x="478680" y="141249"/>
                  <a:pt x="507254" y="115849"/>
                  <a:pt x="535829" y="109499"/>
                </a:cubicBezTo>
                <a:cubicBezTo>
                  <a:pt x="564404" y="103149"/>
                  <a:pt x="595758" y="113865"/>
                  <a:pt x="633461" y="119024"/>
                </a:cubicBezTo>
                <a:cubicBezTo>
                  <a:pt x="671164" y="124183"/>
                  <a:pt x="736251" y="141249"/>
                  <a:pt x="762048" y="140455"/>
                </a:cubicBezTo>
                <a:cubicBezTo>
                  <a:pt x="787845" y="139661"/>
                  <a:pt x="781098" y="123787"/>
                  <a:pt x="788242" y="114262"/>
                </a:cubicBezTo>
                <a:cubicBezTo>
                  <a:pt x="795386" y="104737"/>
                  <a:pt x="793799" y="91639"/>
                  <a:pt x="804911" y="83305"/>
                </a:cubicBezTo>
                <a:cubicBezTo>
                  <a:pt x="816023" y="74971"/>
                  <a:pt x="834677" y="76161"/>
                  <a:pt x="854917" y="64255"/>
                </a:cubicBezTo>
                <a:cubicBezTo>
                  <a:pt x="875158" y="52349"/>
                  <a:pt x="888651" y="22187"/>
                  <a:pt x="926354" y="11868"/>
                </a:cubicBezTo>
                <a:cubicBezTo>
                  <a:pt x="964057" y="1549"/>
                  <a:pt x="1046608" y="3930"/>
                  <a:pt x="1081136" y="2343"/>
                </a:cubicBezTo>
                <a:cubicBezTo>
                  <a:pt x="1115664" y="756"/>
                  <a:pt x="1130745" y="-2023"/>
                  <a:pt x="1133523" y="2343"/>
                </a:cubicBezTo>
                <a:cubicBezTo>
                  <a:pt x="1136301" y="6709"/>
                  <a:pt x="1089073" y="16631"/>
                  <a:pt x="1097804" y="28537"/>
                </a:cubicBezTo>
                <a:cubicBezTo>
                  <a:pt x="1106535" y="40443"/>
                  <a:pt x="1145033" y="54730"/>
                  <a:pt x="1185911" y="73780"/>
                </a:cubicBezTo>
                <a:cubicBezTo>
                  <a:pt x="1226789" y="92830"/>
                  <a:pt x="1340295" y="106721"/>
                  <a:pt x="1343073" y="142837"/>
                </a:cubicBezTo>
                <a:cubicBezTo>
                  <a:pt x="1345851" y="178953"/>
                  <a:pt x="1229170" y="269440"/>
                  <a:pt x="1202579" y="290474"/>
                </a:cubicBezTo>
                <a:cubicBezTo>
                  <a:pt x="1175988" y="311508"/>
                  <a:pt x="1190276" y="279362"/>
                  <a:pt x="1183529" y="269043"/>
                </a:cubicBezTo>
                <a:cubicBezTo>
                  <a:pt x="1176782" y="258724"/>
                  <a:pt x="1181942" y="232134"/>
                  <a:pt x="1162098" y="228562"/>
                </a:cubicBezTo>
                <a:cubicBezTo>
                  <a:pt x="1142254" y="224990"/>
                  <a:pt x="1097804" y="248803"/>
                  <a:pt x="1064467" y="247612"/>
                </a:cubicBezTo>
                <a:cubicBezTo>
                  <a:pt x="1031130" y="246421"/>
                  <a:pt x="991442" y="219037"/>
                  <a:pt x="962073" y="221418"/>
                </a:cubicBezTo>
                <a:cubicBezTo>
                  <a:pt x="932704" y="223799"/>
                  <a:pt x="914448" y="255946"/>
                  <a:pt x="888254" y="261899"/>
                </a:cubicBezTo>
                <a:cubicBezTo>
                  <a:pt x="862060" y="267852"/>
                  <a:pt x="827533" y="267853"/>
                  <a:pt x="804911" y="257137"/>
                </a:cubicBezTo>
                <a:cubicBezTo>
                  <a:pt x="782289" y="246421"/>
                  <a:pt x="784273" y="204352"/>
                  <a:pt x="752523" y="197605"/>
                </a:cubicBezTo>
                <a:cubicBezTo>
                  <a:pt x="720773" y="190858"/>
                  <a:pt x="650924" y="213877"/>
                  <a:pt x="614411" y="216655"/>
                </a:cubicBezTo>
                <a:cubicBezTo>
                  <a:pt x="577899" y="219433"/>
                  <a:pt x="553292" y="210305"/>
                  <a:pt x="533448" y="214274"/>
                </a:cubicBezTo>
                <a:cubicBezTo>
                  <a:pt x="513604" y="218243"/>
                  <a:pt x="503682" y="231340"/>
                  <a:pt x="495348" y="240468"/>
                </a:cubicBezTo>
                <a:cubicBezTo>
                  <a:pt x="487014" y="249596"/>
                  <a:pt x="481855" y="253962"/>
                  <a:pt x="483442" y="269043"/>
                </a:cubicBezTo>
                <a:cubicBezTo>
                  <a:pt x="485029" y="284124"/>
                  <a:pt x="487808" y="320239"/>
                  <a:pt x="504873" y="330955"/>
                </a:cubicBezTo>
                <a:cubicBezTo>
                  <a:pt x="521938" y="341671"/>
                  <a:pt x="581867" y="326193"/>
                  <a:pt x="585836" y="333337"/>
                </a:cubicBezTo>
                <a:cubicBezTo>
                  <a:pt x="589805" y="340481"/>
                  <a:pt x="544164" y="359531"/>
                  <a:pt x="528686" y="373818"/>
                </a:cubicBezTo>
                <a:cubicBezTo>
                  <a:pt x="513208" y="388105"/>
                  <a:pt x="505667" y="410331"/>
                  <a:pt x="492967" y="419062"/>
                </a:cubicBezTo>
                <a:cubicBezTo>
                  <a:pt x="480267" y="427793"/>
                  <a:pt x="459630" y="420252"/>
                  <a:pt x="452486" y="426205"/>
                </a:cubicBezTo>
                <a:cubicBezTo>
                  <a:pt x="445342" y="432158"/>
                  <a:pt x="464392" y="447239"/>
                  <a:pt x="450104" y="454780"/>
                </a:cubicBezTo>
                <a:cubicBezTo>
                  <a:pt x="435817" y="462321"/>
                  <a:pt x="389780" y="467480"/>
                  <a:pt x="366761" y="471449"/>
                </a:cubicBezTo>
                <a:cubicBezTo>
                  <a:pt x="343742" y="475418"/>
                  <a:pt x="330645" y="475021"/>
                  <a:pt x="311992" y="478593"/>
                </a:cubicBezTo>
                <a:cubicBezTo>
                  <a:pt x="293339" y="482165"/>
                  <a:pt x="279845" y="491292"/>
                  <a:pt x="254842" y="492880"/>
                </a:cubicBezTo>
                <a:cubicBezTo>
                  <a:pt x="229839" y="494468"/>
                  <a:pt x="184198" y="498437"/>
                  <a:pt x="161973" y="488118"/>
                </a:cubicBezTo>
                <a:cubicBezTo>
                  <a:pt x="139748" y="477799"/>
                  <a:pt x="139748" y="441287"/>
                  <a:pt x="121492" y="430968"/>
                </a:cubicBezTo>
                <a:cubicBezTo>
                  <a:pt x="103236" y="420649"/>
                  <a:pt x="68311" y="421443"/>
                  <a:pt x="52436" y="426205"/>
                </a:cubicBezTo>
                <a:cubicBezTo>
                  <a:pt x="36561" y="430967"/>
                  <a:pt x="-1540" y="453590"/>
                  <a:pt x="48" y="450018"/>
                </a:cubicBezTo>
                <a:close/>
              </a:path>
            </a:pathLst>
          </a:custGeom>
          <a:solidFill>
            <a:srgbClr val="4F81BD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800" kern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51" name="Полилиния 50"/>
          <p:cNvSpPr/>
          <p:nvPr/>
        </p:nvSpPr>
        <p:spPr>
          <a:xfrm>
            <a:off x="5790406" y="2730403"/>
            <a:ext cx="1143000" cy="1004191"/>
          </a:xfrm>
          <a:custGeom>
            <a:avLst/>
            <a:gdLst>
              <a:gd name="connsiteX0" fmla="*/ 743317 w 745132"/>
              <a:gd name="connsiteY0" fmla="*/ 383991 h 757478"/>
              <a:gd name="connsiteX1" fmla="*/ 705217 w 745132"/>
              <a:gd name="connsiteY1" fmla="*/ 350653 h 757478"/>
              <a:gd name="connsiteX2" fmla="*/ 671879 w 745132"/>
              <a:gd name="connsiteY2" fmla="*/ 374466 h 757478"/>
              <a:gd name="connsiteX3" fmla="*/ 576629 w 745132"/>
              <a:gd name="connsiteY3" fmla="*/ 336366 h 757478"/>
              <a:gd name="connsiteX4" fmla="*/ 500429 w 745132"/>
              <a:gd name="connsiteY4" fmla="*/ 317316 h 757478"/>
              <a:gd name="connsiteX5" fmla="*/ 409942 w 745132"/>
              <a:gd name="connsiteY5" fmla="*/ 364941 h 757478"/>
              <a:gd name="connsiteX6" fmla="*/ 371842 w 745132"/>
              <a:gd name="connsiteY6" fmla="*/ 450666 h 757478"/>
              <a:gd name="connsiteX7" fmla="*/ 343267 w 745132"/>
              <a:gd name="connsiteY7" fmla="*/ 474478 h 757478"/>
              <a:gd name="connsiteX8" fmla="*/ 262304 w 745132"/>
              <a:gd name="connsiteY8" fmla="*/ 484003 h 757478"/>
              <a:gd name="connsiteX9" fmla="*/ 171817 w 745132"/>
              <a:gd name="connsiteY9" fmla="*/ 512578 h 757478"/>
              <a:gd name="connsiteX10" fmla="*/ 119429 w 745132"/>
              <a:gd name="connsiteY10" fmla="*/ 455428 h 757478"/>
              <a:gd name="connsiteX11" fmla="*/ 100379 w 745132"/>
              <a:gd name="connsiteY11" fmla="*/ 417328 h 757478"/>
              <a:gd name="connsiteX12" fmla="*/ 86092 w 745132"/>
              <a:gd name="connsiteY12" fmla="*/ 379228 h 757478"/>
              <a:gd name="connsiteX13" fmla="*/ 95617 w 745132"/>
              <a:gd name="connsiteY13" fmla="*/ 317316 h 757478"/>
              <a:gd name="connsiteX14" fmla="*/ 81329 w 745132"/>
              <a:gd name="connsiteY14" fmla="*/ 288741 h 757478"/>
              <a:gd name="connsiteX15" fmla="*/ 28942 w 745132"/>
              <a:gd name="connsiteY15" fmla="*/ 255403 h 757478"/>
              <a:gd name="connsiteX16" fmla="*/ 100379 w 745132"/>
              <a:gd name="connsiteY16" fmla="*/ 241116 h 757478"/>
              <a:gd name="connsiteX17" fmla="*/ 138479 w 745132"/>
              <a:gd name="connsiteY17" fmla="*/ 222066 h 757478"/>
              <a:gd name="connsiteX18" fmla="*/ 128954 w 745132"/>
              <a:gd name="connsiteY18" fmla="*/ 131578 h 757478"/>
              <a:gd name="connsiteX19" fmla="*/ 119429 w 745132"/>
              <a:gd name="connsiteY19" fmla="*/ 26803 h 757478"/>
              <a:gd name="connsiteX20" fmla="*/ 109904 w 745132"/>
              <a:gd name="connsiteY20" fmla="*/ 2991 h 757478"/>
              <a:gd name="connsiteX21" fmla="*/ 76567 w 745132"/>
              <a:gd name="connsiteY21" fmla="*/ 79191 h 757478"/>
              <a:gd name="connsiteX22" fmla="*/ 105142 w 745132"/>
              <a:gd name="connsiteY22" fmla="*/ 212541 h 757478"/>
              <a:gd name="connsiteX23" fmla="*/ 71804 w 745132"/>
              <a:gd name="connsiteY23" fmla="*/ 226828 h 757478"/>
              <a:gd name="connsiteX24" fmla="*/ 19417 w 745132"/>
              <a:gd name="connsiteY24" fmla="*/ 212541 h 757478"/>
              <a:gd name="connsiteX25" fmla="*/ 367 w 745132"/>
              <a:gd name="connsiteY25" fmla="*/ 255403 h 757478"/>
              <a:gd name="connsiteX26" fmla="*/ 33704 w 745132"/>
              <a:gd name="connsiteY26" fmla="*/ 307791 h 757478"/>
              <a:gd name="connsiteX27" fmla="*/ 57517 w 745132"/>
              <a:gd name="connsiteY27" fmla="*/ 331603 h 757478"/>
              <a:gd name="connsiteX28" fmla="*/ 47992 w 745132"/>
              <a:gd name="connsiteY28" fmla="*/ 369703 h 757478"/>
              <a:gd name="connsiteX29" fmla="*/ 62279 w 745132"/>
              <a:gd name="connsiteY29" fmla="*/ 431616 h 757478"/>
              <a:gd name="connsiteX30" fmla="*/ 152767 w 745132"/>
              <a:gd name="connsiteY30" fmla="*/ 584016 h 757478"/>
              <a:gd name="connsiteX31" fmla="*/ 81329 w 745132"/>
              <a:gd name="connsiteY31" fmla="*/ 674503 h 757478"/>
              <a:gd name="connsiteX32" fmla="*/ 62279 w 745132"/>
              <a:gd name="connsiteY32" fmla="*/ 688791 h 757478"/>
              <a:gd name="connsiteX33" fmla="*/ 71804 w 745132"/>
              <a:gd name="connsiteY33" fmla="*/ 755466 h 757478"/>
              <a:gd name="connsiteX34" fmla="*/ 105142 w 745132"/>
              <a:gd name="connsiteY34" fmla="*/ 736416 h 757478"/>
              <a:gd name="connsiteX35" fmla="*/ 152767 w 745132"/>
              <a:gd name="connsiteY35" fmla="*/ 698316 h 757478"/>
              <a:gd name="connsiteX36" fmla="*/ 171817 w 745132"/>
              <a:gd name="connsiteY36" fmla="*/ 650691 h 757478"/>
              <a:gd name="connsiteX37" fmla="*/ 209917 w 745132"/>
              <a:gd name="connsiteY37" fmla="*/ 593541 h 757478"/>
              <a:gd name="connsiteX38" fmla="*/ 224204 w 745132"/>
              <a:gd name="connsiteY38" fmla="*/ 564966 h 757478"/>
              <a:gd name="connsiteX39" fmla="*/ 271829 w 745132"/>
              <a:gd name="connsiteY39" fmla="*/ 536391 h 757478"/>
              <a:gd name="connsiteX40" fmla="*/ 367079 w 745132"/>
              <a:gd name="connsiteY40" fmla="*/ 517341 h 757478"/>
              <a:gd name="connsiteX41" fmla="*/ 395654 w 745132"/>
              <a:gd name="connsiteY41" fmla="*/ 493528 h 757478"/>
              <a:gd name="connsiteX42" fmla="*/ 409942 w 745132"/>
              <a:gd name="connsiteY42" fmla="*/ 441141 h 757478"/>
              <a:gd name="connsiteX43" fmla="*/ 438517 w 745132"/>
              <a:gd name="connsiteY43" fmla="*/ 398278 h 757478"/>
              <a:gd name="connsiteX44" fmla="*/ 452804 w 745132"/>
              <a:gd name="connsiteY44" fmla="*/ 369703 h 757478"/>
              <a:gd name="connsiteX45" fmla="*/ 486142 w 745132"/>
              <a:gd name="connsiteY45" fmla="*/ 360178 h 757478"/>
              <a:gd name="connsiteX46" fmla="*/ 529004 w 745132"/>
              <a:gd name="connsiteY46" fmla="*/ 360178 h 757478"/>
              <a:gd name="connsiteX47" fmla="*/ 586154 w 745132"/>
              <a:gd name="connsiteY47" fmla="*/ 393516 h 757478"/>
              <a:gd name="connsiteX48" fmla="*/ 643304 w 745132"/>
              <a:gd name="connsiteY48" fmla="*/ 407803 h 757478"/>
              <a:gd name="connsiteX49" fmla="*/ 743317 w 745132"/>
              <a:gd name="connsiteY49" fmla="*/ 383991 h 7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745132" h="757478">
                <a:moveTo>
                  <a:pt x="743317" y="383991"/>
                </a:moveTo>
                <a:cubicBezTo>
                  <a:pt x="753636" y="374466"/>
                  <a:pt x="717123" y="352240"/>
                  <a:pt x="705217" y="350653"/>
                </a:cubicBezTo>
                <a:cubicBezTo>
                  <a:pt x="693311" y="349066"/>
                  <a:pt x="693310" y="376847"/>
                  <a:pt x="671879" y="374466"/>
                </a:cubicBezTo>
                <a:cubicBezTo>
                  <a:pt x="650448" y="372085"/>
                  <a:pt x="605204" y="345891"/>
                  <a:pt x="576629" y="336366"/>
                </a:cubicBezTo>
                <a:cubicBezTo>
                  <a:pt x="548054" y="326841"/>
                  <a:pt x="528210" y="312553"/>
                  <a:pt x="500429" y="317316"/>
                </a:cubicBezTo>
                <a:cubicBezTo>
                  <a:pt x="472648" y="322078"/>
                  <a:pt x="431373" y="342716"/>
                  <a:pt x="409942" y="364941"/>
                </a:cubicBezTo>
                <a:cubicBezTo>
                  <a:pt x="388511" y="387166"/>
                  <a:pt x="382954" y="432410"/>
                  <a:pt x="371842" y="450666"/>
                </a:cubicBezTo>
                <a:cubicBezTo>
                  <a:pt x="360729" y="468922"/>
                  <a:pt x="361523" y="468922"/>
                  <a:pt x="343267" y="474478"/>
                </a:cubicBezTo>
                <a:cubicBezTo>
                  <a:pt x="325011" y="480034"/>
                  <a:pt x="290879" y="477653"/>
                  <a:pt x="262304" y="484003"/>
                </a:cubicBezTo>
                <a:cubicBezTo>
                  <a:pt x="233729" y="490353"/>
                  <a:pt x="195629" y="517340"/>
                  <a:pt x="171817" y="512578"/>
                </a:cubicBezTo>
                <a:cubicBezTo>
                  <a:pt x="148005" y="507816"/>
                  <a:pt x="131335" y="471303"/>
                  <a:pt x="119429" y="455428"/>
                </a:cubicBezTo>
                <a:cubicBezTo>
                  <a:pt x="107523" y="439553"/>
                  <a:pt x="105935" y="430028"/>
                  <a:pt x="100379" y="417328"/>
                </a:cubicBezTo>
                <a:cubicBezTo>
                  <a:pt x="94823" y="404628"/>
                  <a:pt x="86886" y="395897"/>
                  <a:pt x="86092" y="379228"/>
                </a:cubicBezTo>
                <a:cubicBezTo>
                  <a:pt x="85298" y="362559"/>
                  <a:pt x="96411" y="332397"/>
                  <a:pt x="95617" y="317316"/>
                </a:cubicBezTo>
                <a:cubicBezTo>
                  <a:pt x="94823" y="302235"/>
                  <a:pt x="92441" y="299060"/>
                  <a:pt x="81329" y="288741"/>
                </a:cubicBezTo>
                <a:cubicBezTo>
                  <a:pt x="70217" y="278422"/>
                  <a:pt x="25767" y="263341"/>
                  <a:pt x="28942" y="255403"/>
                </a:cubicBezTo>
                <a:cubicBezTo>
                  <a:pt x="32117" y="247465"/>
                  <a:pt x="82123" y="246672"/>
                  <a:pt x="100379" y="241116"/>
                </a:cubicBezTo>
                <a:cubicBezTo>
                  <a:pt x="118635" y="235560"/>
                  <a:pt x="133717" y="240322"/>
                  <a:pt x="138479" y="222066"/>
                </a:cubicBezTo>
                <a:cubicBezTo>
                  <a:pt x="143241" y="203810"/>
                  <a:pt x="132129" y="164122"/>
                  <a:pt x="128954" y="131578"/>
                </a:cubicBezTo>
                <a:cubicBezTo>
                  <a:pt x="125779" y="99034"/>
                  <a:pt x="122604" y="48234"/>
                  <a:pt x="119429" y="26803"/>
                </a:cubicBezTo>
                <a:cubicBezTo>
                  <a:pt x="116254" y="5372"/>
                  <a:pt x="117048" y="-5740"/>
                  <a:pt x="109904" y="2991"/>
                </a:cubicBezTo>
                <a:cubicBezTo>
                  <a:pt x="102760" y="11722"/>
                  <a:pt x="77361" y="44266"/>
                  <a:pt x="76567" y="79191"/>
                </a:cubicBezTo>
                <a:cubicBezTo>
                  <a:pt x="75773" y="114116"/>
                  <a:pt x="105936" y="187935"/>
                  <a:pt x="105142" y="212541"/>
                </a:cubicBezTo>
                <a:cubicBezTo>
                  <a:pt x="104348" y="237147"/>
                  <a:pt x="86091" y="226828"/>
                  <a:pt x="71804" y="226828"/>
                </a:cubicBezTo>
                <a:cubicBezTo>
                  <a:pt x="57517" y="226828"/>
                  <a:pt x="31323" y="207778"/>
                  <a:pt x="19417" y="212541"/>
                </a:cubicBezTo>
                <a:cubicBezTo>
                  <a:pt x="7511" y="217303"/>
                  <a:pt x="-2014" y="239528"/>
                  <a:pt x="367" y="255403"/>
                </a:cubicBezTo>
                <a:cubicBezTo>
                  <a:pt x="2748" y="271278"/>
                  <a:pt x="24179" y="295091"/>
                  <a:pt x="33704" y="307791"/>
                </a:cubicBezTo>
                <a:cubicBezTo>
                  <a:pt x="43229" y="320491"/>
                  <a:pt x="55136" y="321284"/>
                  <a:pt x="57517" y="331603"/>
                </a:cubicBezTo>
                <a:cubicBezTo>
                  <a:pt x="59898" y="341922"/>
                  <a:pt x="47198" y="353034"/>
                  <a:pt x="47992" y="369703"/>
                </a:cubicBezTo>
                <a:cubicBezTo>
                  <a:pt x="48786" y="386372"/>
                  <a:pt x="44816" y="395897"/>
                  <a:pt x="62279" y="431616"/>
                </a:cubicBezTo>
                <a:cubicBezTo>
                  <a:pt x="79741" y="467335"/>
                  <a:pt x="149592" y="543535"/>
                  <a:pt x="152767" y="584016"/>
                </a:cubicBezTo>
                <a:cubicBezTo>
                  <a:pt x="155942" y="624497"/>
                  <a:pt x="81329" y="674503"/>
                  <a:pt x="81329" y="674503"/>
                </a:cubicBezTo>
                <a:cubicBezTo>
                  <a:pt x="66248" y="691966"/>
                  <a:pt x="63866" y="675297"/>
                  <a:pt x="62279" y="688791"/>
                </a:cubicBezTo>
                <a:cubicBezTo>
                  <a:pt x="60692" y="702285"/>
                  <a:pt x="64660" y="747529"/>
                  <a:pt x="71804" y="755466"/>
                </a:cubicBezTo>
                <a:cubicBezTo>
                  <a:pt x="78948" y="763404"/>
                  <a:pt x="91648" y="745941"/>
                  <a:pt x="105142" y="736416"/>
                </a:cubicBezTo>
                <a:cubicBezTo>
                  <a:pt x="118636" y="726891"/>
                  <a:pt x="141654" y="712604"/>
                  <a:pt x="152767" y="698316"/>
                </a:cubicBezTo>
                <a:cubicBezTo>
                  <a:pt x="163879" y="684029"/>
                  <a:pt x="162292" y="668154"/>
                  <a:pt x="171817" y="650691"/>
                </a:cubicBezTo>
                <a:cubicBezTo>
                  <a:pt x="181342" y="633229"/>
                  <a:pt x="201186" y="607828"/>
                  <a:pt x="209917" y="593541"/>
                </a:cubicBezTo>
                <a:cubicBezTo>
                  <a:pt x="218648" y="579254"/>
                  <a:pt x="213885" y="574491"/>
                  <a:pt x="224204" y="564966"/>
                </a:cubicBezTo>
                <a:cubicBezTo>
                  <a:pt x="234523" y="555441"/>
                  <a:pt x="248016" y="544329"/>
                  <a:pt x="271829" y="536391"/>
                </a:cubicBezTo>
                <a:cubicBezTo>
                  <a:pt x="295641" y="528454"/>
                  <a:pt x="346442" y="524485"/>
                  <a:pt x="367079" y="517341"/>
                </a:cubicBezTo>
                <a:cubicBezTo>
                  <a:pt x="387716" y="510197"/>
                  <a:pt x="388510" y="506228"/>
                  <a:pt x="395654" y="493528"/>
                </a:cubicBezTo>
                <a:cubicBezTo>
                  <a:pt x="402798" y="480828"/>
                  <a:pt x="402798" y="457016"/>
                  <a:pt x="409942" y="441141"/>
                </a:cubicBezTo>
                <a:cubicBezTo>
                  <a:pt x="417086" y="425266"/>
                  <a:pt x="431373" y="410184"/>
                  <a:pt x="438517" y="398278"/>
                </a:cubicBezTo>
                <a:cubicBezTo>
                  <a:pt x="445661" y="386372"/>
                  <a:pt x="444867" y="376053"/>
                  <a:pt x="452804" y="369703"/>
                </a:cubicBezTo>
                <a:cubicBezTo>
                  <a:pt x="460741" y="363353"/>
                  <a:pt x="473442" y="361765"/>
                  <a:pt x="486142" y="360178"/>
                </a:cubicBezTo>
                <a:cubicBezTo>
                  <a:pt x="498842" y="358591"/>
                  <a:pt x="512335" y="354622"/>
                  <a:pt x="529004" y="360178"/>
                </a:cubicBezTo>
                <a:cubicBezTo>
                  <a:pt x="545673" y="365734"/>
                  <a:pt x="567104" y="385579"/>
                  <a:pt x="586154" y="393516"/>
                </a:cubicBezTo>
                <a:cubicBezTo>
                  <a:pt x="605204" y="401453"/>
                  <a:pt x="624254" y="405422"/>
                  <a:pt x="643304" y="407803"/>
                </a:cubicBezTo>
                <a:cubicBezTo>
                  <a:pt x="662354" y="410184"/>
                  <a:pt x="732998" y="393516"/>
                  <a:pt x="743317" y="383991"/>
                </a:cubicBezTo>
                <a:close/>
              </a:path>
            </a:pathLst>
          </a:cu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153988" indent="158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384175" indent="31750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611188" indent="841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835025" indent="134938" algn="l" rtl="0" eaLnBrk="0" fontAlgn="base" hangingPunct="0">
              <a:spcBef>
                <a:spcPct val="0"/>
              </a:spcBef>
              <a:spcAft>
                <a:spcPct val="0"/>
              </a:spcAft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5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>
              <a:solidFill>
                <a:srgbClr val="FFFFFF"/>
              </a:solidFill>
            </a:endParaRPr>
          </a:p>
        </p:txBody>
      </p:sp>
      <p:sp>
        <p:nvSpPr>
          <p:cNvPr id="52" name="Прямоугольник 51"/>
          <p:cNvSpPr/>
          <p:nvPr/>
        </p:nvSpPr>
        <p:spPr>
          <a:xfrm>
            <a:off x="2835742" y="4412240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4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3" name="Прямоугольник 52"/>
          <p:cNvSpPr/>
          <p:nvPr/>
        </p:nvSpPr>
        <p:spPr>
          <a:xfrm>
            <a:off x="2228056" y="2924605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4" name="Прямоугольник 53"/>
          <p:cNvSpPr/>
          <p:nvPr/>
        </p:nvSpPr>
        <p:spPr>
          <a:xfrm>
            <a:off x="3524006" y="3810794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5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5" name="Прямоугольник 54"/>
          <p:cNvSpPr/>
          <p:nvPr/>
        </p:nvSpPr>
        <p:spPr>
          <a:xfrm>
            <a:off x="4182697" y="3767272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6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6" name="Прямоугольник 55"/>
          <p:cNvSpPr/>
          <p:nvPr/>
        </p:nvSpPr>
        <p:spPr>
          <a:xfrm>
            <a:off x="4989519" y="3667169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7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7" name="Прямоугольник 56"/>
          <p:cNvSpPr/>
          <p:nvPr/>
        </p:nvSpPr>
        <p:spPr>
          <a:xfrm>
            <a:off x="6009695" y="3377951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8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8" name="Прямоугольник 57"/>
          <p:cNvSpPr/>
          <p:nvPr/>
        </p:nvSpPr>
        <p:spPr>
          <a:xfrm>
            <a:off x="7525270" y="2730403"/>
            <a:ext cx="159909" cy="172961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9</a:t>
            </a:r>
            <a:endParaRPr lang="ru-RU" sz="1300" kern="0" dirty="0">
              <a:solidFill>
                <a:sysClr val="windowText" lastClr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59" name="Выноска 2 58"/>
          <p:cNvSpPr/>
          <p:nvPr/>
        </p:nvSpPr>
        <p:spPr>
          <a:xfrm flipH="1">
            <a:off x="6600403" y="4306535"/>
            <a:ext cx="1450975" cy="377825"/>
          </a:xfrm>
          <a:prstGeom prst="borderCallout2">
            <a:avLst>
              <a:gd name="adj1" fmla="val -1418"/>
              <a:gd name="adj2" fmla="val 89873"/>
              <a:gd name="adj3" fmla="val -2763"/>
              <a:gd name="adj4" fmla="val 48197"/>
              <a:gd name="adj5" fmla="val -370750"/>
              <a:gd name="adj6" fmla="val 37626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 smtClean="0">
                <a:solidFill>
                  <a:prstClr val="white"/>
                </a:solidFill>
              </a:rPr>
              <a:t>9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г</a:t>
            </a:r>
            <a:r>
              <a:rPr lang="ru-RU" sz="1300" kern="0" dirty="0" smtClean="0">
                <a:solidFill>
                  <a:prstClr val="white"/>
                </a:solidFill>
              </a:rPr>
              <a:t>. </a:t>
            </a:r>
            <a:r>
              <a:rPr lang="ru-RU" sz="1300" kern="0" dirty="0" err="1" smtClean="0">
                <a:solidFill>
                  <a:prstClr val="white"/>
                </a:solidFill>
              </a:rPr>
              <a:t>Наб.Челны</a:t>
            </a:r>
            <a:endParaRPr lang="ru-RU" sz="1300" kern="0" dirty="0">
              <a:solidFill>
                <a:prstClr val="white"/>
              </a:solidFill>
            </a:endParaRPr>
          </a:p>
        </p:txBody>
      </p:sp>
      <p:sp>
        <p:nvSpPr>
          <p:cNvPr id="60" name="Выноска 2 59"/>
          <p:cNvSpPr/>
          <p:nvPr/>
        </p:nvSpPr>
        <p:spPr>
          <a:xfrm flipH="1">
            <a:off x="5467436" y="1806040"/>
            <a:ext cx="1450975" cy="377825"/>
          </a:xfrm>
          <a:prstGeom prst="borderCallout2">
            <a:avLst>
              <a:gd name="adj1" fmla="val 104464"/>
              <a:gd name="adj2" fmla="val 50486"/>
              <a:gd name="adj3" fmla="val 98077"/>
              <a:gd name="adj4" fmla="val 51479"/>
              <a:gd name="adj5" fmla="val 413283"/>
              <a:gd name="adj6" fmla="val 56007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>
                <a:solidFill>
                  <a:prstClr val="white"/>
                </a:solidFill>
              </a:rPr>
              <a:t>8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prstClr val="white"/>
                </a:solidFill>
              </a:rPr>
              <a:t>п. Красный Ключ</a:t>
            </a:r>
            <a:endParaRPr lang="ru-RU" sz="1300" kern="0" dirty="0">
              <a:solidFill>
                <a:prstClr val="white"/>
              </a:solidFill>
            </a:endParaRPr>
          </a:p>
        </p:txBody>
      </p:sp>
      <p:sp>
        <p:nvSpPr>
          <p:cNvPr id="61" name="Выноска 2 60"/>
          <p:cNvSpPr/>
          <p:nvPr/>
        </p:nvSpPr>
        <p:spPr>
          <a:xfrm flipH="1">
            <a:off x="3603960" y="1806040"/>
            <a:ext cx="1532310" cy="377825"/>
          </a:xfrm>
          <a:prstGeom prst="borderCallout2">
            <a:avLst>
              <a:gd name="adj1" fmla="val 101943"/>
              <a:gd name="adj2" fmla="val 48847"/>
              <a:gd name="adj3" fmla="val 103119"/>
              <a:gd name="adj4" fmla="val 48819"/>
              <a:gd name="adj5" fmla="val 504039"/>
              <a:gd name="adj6" fmla="val 53753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>
                <a:solidFill>
                  <a:prstClr val="white"/>
                </a:solidFill>
              </a:rPr>
              <a:t>6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err="1" smtClean="0">
                <a:solidFill>
                  <a:prstClr val="white"/>
                </a:solidFill>
              </a:rPr>
              <a:t>пгт</a:t>
            </a:r>
            <a:r>
              <a:rPr lang="ru-RU" sz="1300" kern="0" dirty="0" smtClean="0">
                <a:solidFill>
                  <a:prstClr val="white"/>
                </a:solidFill>
              </a:rPr>
              <a:t>. Алексеевское</a:t>
            </a:r>
            <a:endParaRPr lang="ru-RU" sz="1300" kern="0" dirty="0">
              <a:solidFill>
                <a:prstClr val="white"/>
              </a:solidFill>
            </a:endParaRPr>
          </a:p>
        </p:txBody>
      </p:sp>
      <p:sp>
        <p:nvSpPr>
          <p:cNvPr id="62" name="Выноска 2 61"/>
          <p:cNvSpPr/>
          <p:nvPr/>
        </p:nvSpPr>
        <p:spPr>
          <a:xfrm flipH="1">
            <a:off x="608805" y="4805365"/>
            <a:ext cx="1450975" cy="529429"/>
          </a:xfrm>
          <a:prstGeom prst="borderCallout2">
            <a:avLst>
              <a:gd name="adj1" fmla="val 34564"/>
              <a:gd name="adj2" fmla="val -3344"/>
              <a:gd name="adj3" fmla="val 31420"/>
              <a:gd name="adj4" fmla="val -2350"/>
              <a:gd name="adj5" fmla="val 42695"/>
              <a:gd name="adj6" fmla="val -28676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>
                <a:solidFill>
                  <a:prstClr val="white"/>
                </a:solidFill>
              </a:rPr>
              <a:t>4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 smtClean="0">
                <a:solidFill>
                  <a:prstClr val="white"/>
                </a:solidFill>
              </a:rPr>
              <a:t>п. </a:t>
            </a:r>
            <a:r>
              <a:rPr lang="ru-RU" sz="1300" kern="0" dirty="0" err="1" smtClean="0">
                <a:solidFill>
                  <a:prstClr val="white"/>
                </a:solidFill>
              </a:rPr>
              <a:t>Заовражный</a:t>
            </a:r>
            <a:r>
              <a:rPr lang="ru-RU" sz="1300" kern="0" dirty="0" smtClean="0">
                <a:solidFill>
                  <a:prstClr val="white"/>
                </a:solidFill>
              </a:rPr>
              <a:t> Каратай</a:t>
            </a:r>
            <a:endParaRPr lang="ru-RU" sz="1300" kern="0" dirty="0">
              <a:solidFill>
                <a:prstClr val="white"/>
              </a:solidFill>
            </a:endParaRPr>
          </a:p>
        </p:txBody>
      </p:sp>
      <p:pic>
        <p:nvPicPr>
          <p:cNvPr id="63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5229" y="2258187"/>
            <a:ext cx="637604" cy="3763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4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1601" y="3434408"/>
            <a:ext cx="637604" cy="3763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65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113" y="4365189"/>
            <a:ext cx="637604" cy="3763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67" name="Выноска 2 66"/>
          <p:cNvSpPr/>
          <p:nvPr/>
        </p:nvSpPr>
        <p:spPr>
          <a:xfrm flipH="1">
            <a:off x="2014146" y="1777211"/>
            <a:ext cx="1450975" cy="377825"/>
          </a:xfrm>
          <a:prstGeom prst="borderCallout2">
            <a:avLst>
              <a:gd name="adj1" fmla="val 104464"/>
              <a:gd name="adj2" fmla="val 50486"/>
              <a:gd name="adj3" fmla="val 98077"/>
              <a:gd name="adj4" fmla="val 51479"/>
              <a:gd name="adj5" fmla="val 317485"/>
              <a:gd name="adj6" fmla="val 45504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 smtClean="0">
                <a:solidFill>
                  <a:prstClr val="white"/>
                </a:solidFill>
              </a:rPr>
              <a:t>1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г</a:t>
            </a:r>
            <a:r>
              <a:rPr lang="ru-RU" sz="1300" kern="0" dirty="0" smtClean="0">
                <a:solidFill>
                  <a:prstClr val="white"/>
                </a:solidFill>
              </a:rPr>
              <a:t>. Казань</a:t>
            </a:r>
            <a:endParaRPr lang="ru-RU" sz="1300" kern="0" dirty="0">
              <a:solidFill>
                <a:prstClr val="white"/>
              </a:solidFill>
            </a:endParaRPr>
          </a:p>
        </p:txBody>
      </p:sp>
      <p:sp>
        <p:nvSpPr>
          <p:cNvPr id="68" name="Выноска 2 67"/>
          <p:cNvSpPr/>
          <p:nvPr/>
        </p:nvSpPr>
        <p:spPr>
          <a:xfrm flipH="1">
            <a:off x="453231" y="1765304"/>
            <a:ext cx="1450975" cy="377825"/>
          </a:xfrm>
          <a:prstGeom prst="borderCallout2">
            <a:avLst>
              <a:gd name="adj1" fmla="val 104464"/>
              <a:gd name="adj2" fmla="val 50486"/>
              <a:gd name="adj3" fmla="val 98077"/>
              <a:gd name="adj4" fmla="val 51479"/>
              <a:gd name="adj5" fmla="val 309922"/>
              <a:gd name="adj6" fmla="val -20798"/>
            </a:avLst>
          </a:prstGeom>
          <a:solidFill>
            <a:srgbClr val="5B9BD5"/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lIns="93454" tIns="46725" rIns="93454" bIns="46725" anchor="ctr"/>
          <a:lstStyle/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Пост № </a:t>
            </a:r>
            <a:r>
              <a:rPr lang="ru-RU" sz="1300" kern="0" dirty="0">
                <a:solidFill>
                  <a:prstClr val="white"/>
                </a:solidFill>
              </a:rPr>
              <a:t>2</a:t>
            </a:r>
            <a:endParaRPr lang="ru-RU" sz="1300" kern="0" dirty="0">
              <a:solidFill>
                <a:prstClr val="white"/>
              </a:solidFill>
            </a:endParaRPr>
          </a:p>
          <a:p>
            <a:pPr algn="ctr" defTabSz="91416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kern="0" dirty="0">
                <a:solidFill>
                  <a:prstClr val="white"/>
                </a:solidFill>
              </a:rPr>
              <a:t>г</a:t>
            </a:r>
            <a:r>
              <a:rPr lang="ru-RU" sz="1300" kern="0" dirty="0" smtClean="0">
                <a:solidFill>
                  <a:prstClr val="white"/>
                </a:solidFill>
              </a:rPr>
              <a:t>. Зеленодольск</a:t>
            </a:r>
            <a:endParaRPr lang="ru-RU" sz="1300" kern="0" dirty="0">
              <a:solidFill>
                <a:prstClr val="white"/>
              </a:solidFill>
            </a:endParaRPr>
          </a:p>
        </p:txBody>
      </p:sp>
      <p:pic>
        <p:nvPicPr>
          <p:cNvPr id="69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8192" y="2558562"/>
            <a:ext cx="615814" cy="363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70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0942" y="2528403"/>
            <a:ext cx="615814" cy="3635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71" name="Прямоугольник 70"/>
          <p:cNvSpPr>
            <a:spLocks noChangeAspect="1"/>
          </p:cNvSpPr>
          <p:nvPr/>
        </p:nvSpPr>
        <p:spPr>
          <a:xfrm>
            <a:off x="10144802" y="2155031"/>
            <a:ext cx="290513" cy="207963"/>
          </a:xfrm>
          <a:prstGeom prst="rect">
            <a:avLst/>
          </a:prstGeom>
          <a:solidFill>
            <a:srgbClr val="00B0F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18" tIns="60908" rIns="121818" bIns="60908" anchor="ctr"/>
          <a:lstStyle/>
          <a:p>
            <a:pPr algn="ctr"/>
            <a:endParaRPr lang="ru-RU" sz="2100" dirty="0">
              <a:solidFill>
                <a:prstClr val="white"/>
              </a:solidFill>
            </a:endParaRPr>
          </a:p>
        </p:txBody>
      </p:sp>
      <p:sp>
        <p:nvSpPr>
          <p:cNvPr id="72" name="Прямоугольник 71"/>
          <p:cNvSpPr/>
          <p:nvPr/>
        </p:nvSpPr>
        <p:spPr>
          <a:xfrm>
            <a:off x="10490994" y="219371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№5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3" name="Прямоугольник 72"/>
          <p:cNvSpPr>
            <a:spLocks noChangeAspect="1"/>
          </p:cNvSpPr>
          <p:nvPr/>
        </p:nvSpPr>
        <p:spPr>
          <a:xfrm>
            <a:off x="10144802" y="2383631"/>
            <a:ext cx="290513" cy="207963"/>
          </a:xfrm>
          <a:prstGeom prst="rect">
            <a:avLst/>
          </a:pr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/>
            <a:endParaRPr lang="ru-RU" sz="500" dirty="0">
              <a:solidFill>
                <a:srgbClr val="FFFFFF"/>
              </a:solidFill>
            </a:endParaRPr>
          </a:p>
        </p:txBody>
      </p:sp>
      <p:sp>
        <p:nvSpPr>
          <p:cNvPr id="74" name="Прямоугольник 73"/>
          <p:cNvSpPr/>
          <p:nvPr/>
        </p:nvSpPr>
        <p:spPr>
          <a:xfrm>
            <a:off x="10490994" y="242231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№6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5" name="Прямоугольник 74"/>
          <p:cNvSpPr>
            <a:spLocks noChangeAspect="1"/>
          </p:cNvSpPr>
          <p:nvPr/>
        </p:nvSpPr>
        <p:spPr>
          <a:xfrm>
            <a:off x="10144802" y="2612231"/>
            <a:ext cx="290513" cy="207963"/>
          </a:xfrm>
          <a:prstGeom prst="rect">
            <a:avLst/>
          </a:prstGeom>
          <a:solidFill>
            <a:srgbClr val="002060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1837" tIns="60918" rIns="121837" bIns="60918" rtlCol="0" anchor="ctr"/>
          <a:lstStyle/>
          <a:p>
            <a:pPr algn="ctr" defTabSz="914185" fontAlgn="auto">
              <a:spcBef>
                <a:spcPts val="0"/>
              </a:spcBef>
              <a:spcAft>
                <a:spcPts val="0"/>
              </a:spcAft>
            </a:pPr>
            <a:endParaRPr lang="ru-RU" sz="1800" kern="0" dirty="0">
              <a:solidFill>
                <a:sysClr val="window" lastClr="FFFFFF"/>
              </a:solidFill>
              <a:latin typeface="Calibri"/>
            </a:endParaRPr>
          </a:p>
        </p:txBody>
      </p:sp>
      <p:sp>
        <p:nvSpPr>
          <p:cNvPr id="76" name="Прямоугольник 75"/>
          <p:cNvSpPr/>
          <p:nvPr/>
        </p:nvSpPr>
        <p:spPr>
          <a:xfrm>
            <a:off x="10490994" y="265091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№7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7" name="Прямоугольник 76"/>
          <p:cNvSpPr>
            <a:spLocks noChangeAspect="1"/>
          </p:cNvSpPr>
          <p:nvPr/>
        </p:nvSpPr>
        <p:spPr>
          <a:xfrm>
            <a:off x="10144802" y="2840831"/>
            <a:ext cx="290513" cy="207963"/>
          </a:xfrm>
          <a:prstGeom prst="rect">
            <a:avLst/>
          </a:prstGeom>
          <a:solidFill>
            <a:srgbClr val="FF00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0" hangingPunct="0"/>
            <a:endParaRPr lang="ru-RU" sz="500" dirty="0">
              <a:solidFill>
                <a:srgbClr val="FFFFFF"/>
              </a:solidFill>
            </a:endParaRPr>
          </a:p>
        </p:txBody>
      </p:sp>
      <p:sp>
        <p:nvSpPr>
          <p:cNvPr id="78" name="Прямоугольник 77"/>
          <p:cNvSpPr/>
          <p:nvPr/>
        </p:nvSpPr>
        <p:spPr>
          <a:xfrm>
            <a:off x="10490994" y="287951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№8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9" name="Прямоугольник 78"/>
          <p:cNvSpPr>
            <a:spLocks noChangeAspect="1"/>
          </p:cNvSpPr>
          <p:nvPr/>
        </p:nvSpPr>
        <p:spPr>
          <a:xfrm>
            <a:off x="10144802" y="3069431"/>
            <a:ext cx="290513" cy="207963"/>
          </a:xfrm>
          <a:prstGeom prst="rect">
            <a:avLst/>
          </a:prstGeom>
          <a:solidFill>
            <a:srgbClr val="4F81BD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anchor="ctr"/>
          <a:lstStyle/>
          <a:p>
            <a:pPr algn="ctr" eaLnBrk="0" fontAlgn="auto" hangingPunct="0">
              <a:spcBef>
                <a:spcPts val="0"/>
              </a:spcBef>
              <a:spcAft>
                <a:spcPts val="0"/>
              </a:spcAft>
            </a:pPr>
            <a:endParaRPr lang="ru-RU" sz="1800" kern="0" dirty="0">
              <a:solidFill>
                <a:sysClr val="window" lastClr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80" name="Прямоугольник 79"/>
          <p:cNvSpPr/>
          <p:nvPr/>
        </p:nvSpPr>
        <p:spPr>
          <a:xfrm>
            <a:off x="10490994" y="310811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№9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81" name="Прямоугольник 80"/>
          <p:cNvSpPr>
            <a:spLocks noChangeAspect="1"/>
          </p:cNvSpPr>
          <p:nvPr/>
        </p:nvSpPr>
        <p:spPr>
          <a:xfrm>
            <a:off x="10144802" y="3298031"/>
            <a:ext cx="290513" cy="207963"/>
          </a:xfrm>
          <a:prstGeom prst="rect">
            <a:avLst/>
          </a:prstGeom>
          <a:solidFill>
            <a:srgbClr val="0070C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18" tIns="60908" rIns="121818" bIns="60908" anchor="ctr"/>
          <a:lstStyle/>
          <a:p>
            <a:pPr algn="ctr"/>
            <a:endParaRPr lang="ru-RU" sz="2100" dirty="0">
              <a:solidFill>
                <a:prstClr val="white"/>
              </a:solidFill>
            </a:endParaRPr>
          </a:p>
        </p:txBody>
      </p:sp>
      <p:sp>
        <p:nvSpPr>
          <p:cNvPr id="82" name="Прямоугольник 81"/>
          <p:cNvSpPr/>
          <p:nvPr/>
        </p:nvSpPr>
        <p:spPr>
          <a:xfrm>
            <a:off x="10490994" y="333671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Пост </a:t>
            </a: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№10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3005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88" tIns="27183" rIns="54388" bIns="27183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8" y="788992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7" y="206694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34" y="120652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49" tIns="37937" rIns="75849" bIns="3793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65" y="1466868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8" y="5772161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40"/>
            <a:ext cx="1916112" cy="779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12" tIns="37915" rIns="75812" bIns="37915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7" y="1144636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1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4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2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500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9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7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2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194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8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194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9" y="896986"/>
            <a:ext cx="9067801" cy="369027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361" tIns="53189" rIns="106361" bIns="53189">
            <a:spAutoFit/>
          </a:bodyPr>
          <a:lstStyle/>
          <a:p>
            <a:pPr algn="ctr" defTabSz="1031804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</a:t>
            </a:r>
            <a:r>
              <a:rPr lang="ru-RU" altLang="ru-RU" sz="1700" b="1" dirty="0">
                <a:solidFill>
                  <a:srgbClr val="000000"/>
                </a:solidFill>
              </a:rPr>
              <a:t>погиб </a:t>
            </a:r>
            <a:r>
              <a:rPr lang="ru-RU" altLang="ru-RU" sz="1700" b="1" dirty="0">
                <a:solidFill>
                  <a:srgbClr val="FF0000"/>
                </a:solidFill>
              </a:rPr>
              <a:t>41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8" y="2446385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3002" y="2784504"/>
            <a:ext cx="2038352" cy="2472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70" tIns="35470" rIns="35470" bIns="3547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14" y="2819484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18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3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77" y="42287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4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4" y="47194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1" y="47194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4" y="362962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6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5" y="371690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7029853" y="28194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88" tIns="27183" rIns="54388" bIns="27183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12" tIns="37915" rIns="75812" bIns="37915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9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03" y="2738007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53" y="3089445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67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8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45" y="248225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94" y="146772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52" y="401744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02" y="277659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8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82" y="1586384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9" y="1460015"/>
            <a:ext cx="86994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2001357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601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90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7943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3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74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70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8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6" y="371030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71" y="3849999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60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7"/>
            <a:ext cx="741361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8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7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44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1" y="4398483"/>
            <a:ext cx="86994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5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84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9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1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3" y="491028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7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5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72" y="2822900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74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5" y="3637270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7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15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21"/>
            <a:ext cx="892284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7" y="4536879"/>
            <a:ext cx="911224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82" y="491026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6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7" y="5234308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24"/>
            <a:ext cx="9636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923" y="4011144"/>
            <a:ext cx="63658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50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9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24" y="3376929"/>
            <a:ext cx="63658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5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5" y="2560957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7" y="4821838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27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83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3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43" y="3498653"/>
            <a:ext cx="1001714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9" y="2799071"/>
            <a:ext cx="148272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904" y="3004664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30331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22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47" y="1903733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6" y="3632799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56438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50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503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37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48" y="2817834"/>
            <a:ext cx="2151063" cy="810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70" tIns="35470" rIns="35470" bIns="3547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24" y="5182399"/>
            <a:ext cx="2263775" cy="1513682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29996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77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80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24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4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4" y="120652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49" tIns="37937" rIns="75849" bIns="3793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5" y="1466868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69" y="5527928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23" y="3287535"/>
            <a:ext cx="271263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33" y="3943897"/>
            <a:ext cx="284283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2001" y="320427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72" y="2796607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43" y="3254876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208" y="3969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75" y="3419207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6" y="29595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9" y="3231492"/>
            <a:ext cx="271263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1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90"/>
            <a:ext cx="1625600" cy="857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80" y="5846897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5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30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49" y="26775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9" y="896986"/>
            <a:ext cx="9067801" cy="369027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361" tIns="53189" rIns="106361" bIns="53189">
            <a:spAutoFit/>
          </a:bodyPr>
          <a:lstStyle/>
          <a:p>
            <a:pPr algn="ctr" defTabSz="1051287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>
                <a:solidFill>
                  <a:srgbClr val="FF0000"/>
                </a:solidFill>
              </a:rPr>
              <a:t>93</a:t>
            </a:r>
            <a:r>
              <a:rPr lang="ru-RU" altLang="ru-RU" sz="1700" b="1" dirty="0">
                <a:solidFill>
                  <a:srgbClr val="000000"/>
                </a:solidFill>
              </a:rPr>
              <a:t> места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3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890514" y="466106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0612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88" tIns="27183" rIns="54388" bIns="27183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ПОТЕРЕЙ ОРИЕНТИРА ЛЮДЕЙ В ПРИРОДНОЙ СРЕДЕ) </a:t>
            </a:r>
            <a:endParaRPr lang="ru-RU" altLang="ru-RU" dirty="0"/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12" tIns="37915" rIns="75812" bIns="37915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9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03" y="2738007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53" y="3089445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67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8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45" y="248225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94" y="146772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52" y="401744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02" y="277659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8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82" y="1586384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9" y="1460015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1993681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601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90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53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3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7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70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8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6" y="371030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71" y="384999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6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7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8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7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6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1" y="4390805"/>
            <a:ext cx="869948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5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7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9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1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3" y="491028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7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5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72" y="282290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7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5" y="363727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7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15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42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36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82" y="491026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6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7" y="5234308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24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75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50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9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24" y="3376929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5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5" y="2560957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94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27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83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3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6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9" y="2799071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9" y="3158642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22633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22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47" y="190373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607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5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5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88" y="375307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97" y="487772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415" y="219965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407" y="401882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97" y="467036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28830"/>
            <a:ext cx="86994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93" y="4099708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71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48" y="2817824"/>
            <a:ext cx="2151063" cy="1733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70" tIns="35470" rIns="35470" bIns="3547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24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4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4" y="120652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49" tIns="37937" rIns="75849" bIns="3793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5" y="1466868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21" y="5080004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590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88" tIns="27183" rIns="54388" bIns="27183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ПОКАЗАТЕЛИ СТАТИСТИЧЕСКИХ ДАННЫХ </a:t>
            </a:r>
            <a:r>
              <a:rPr lang="ru-RU" altLang="ru-RU" dirty="0" smtClean="0"/>
              <a:t>СВЯЗАННЫХ </a:t>
            </a:r>
            <a:r>
              <a:rPr lang="ru-RU" altLang="ru-RU" dirty="0"/>
              <a:t>С ПРОВЕДЕНИЕМ ПОИСКОВЫХ РАБОТ </a:t>
            </a:r>
            <a:endParaRPr lang="ru-RU" altLang="ru-RU" dirty="0" smtClean="0"/>
          </a:p>
          <a:p>
            <a:r>
              <a:rPr lang="ru-RU" altLang="ru-RU" dirty="0" smtClean="0"/>
              <a:t>В </a:t>
            </a:r>
            <a:r>
              <a:rPr lang="ru-RU" altLang="ru-RU" dirty="0"/>
              <a:t>ПРИРОДНОЙ СРЕДЕ ЗА </a:t>
            </a:r>
            <a:r>
              <a:rPr lang="ru-RU" altLang="ru-RU" dirty="0" smtClean="0"/>
              <a:t>2022 </a:t>
            </a:r>
            <a:r>
              <a:rPr lang="ru-RU" altLang="ru-RU" dirty="0"/>
              <a:t>г.)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12" tIns="37915" rIns="75812" bIns="37915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9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03" y="2738007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53" y="3089445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67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8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45" y="248225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94" y="146772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52" y="401744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02" y="277659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8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82" y="1586384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9" y="1460015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1993681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601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90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53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3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7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70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8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66" y="371030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71" y="384999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6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7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8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78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47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1" y="4390805"/>
            <a:ext cx="869948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5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7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9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1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3" y="491028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7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5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72" y="282290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7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5" y="363727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7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57215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42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8" y="4621536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82" y="491026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6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7" y="5234308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3" y="2197424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895" tIns="37951" rIns="75895" bIns="37951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85" y="3832802"/>
            <a:ext cx="70880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50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9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24" y="3376929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5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5" y="2560957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94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895" tIns="37951" rIns="75895" bIns="3795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27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83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3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6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9" y="2791400"/>
            <a:ext cx="148272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9" y="3158642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22633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22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47" y="190373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84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56421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2645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506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096" y="2978012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71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48" y="2817824"/>
            <a:ext cx="2151063" cy="1733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470" tIns="35470" rIns="35470" bIns="3547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24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4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34" y="120652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49" tIns="37937" rIns="75849" bIns="3793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65" y="1466868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21" y="5080004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016"/>
              <a:ext cx="1674812" cy="69257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just" defTabSz="767590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671" y="223050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825" y="4020927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25717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88" tIns="27183" rIns="54388" bIns="27183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12" tIns="37915" rIns="75812" bIns="37915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636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194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7" y="1461035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0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49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2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09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80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2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0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2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6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9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0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5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3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3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7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75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1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2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51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5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5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194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8" y="788992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7" y="206694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34" y="120652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49" tIns="37937" rIns="75849" bIns="3793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65" y="1466868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93" y="2446352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59" y="2895626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123" tIns="45046" rIns="90123" bIns="4504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78" y="5290671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1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8" y="5772157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9"/>
            <a:ext cx="1916112" cy="630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83" tIns="38051" rIns="76083" bIns="38051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4" y="239396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388" tIns="27183" rIns="54388" bIns="27183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967" tIns="37995" rIns="75967" bIns="37995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5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1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5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4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29695"/>
              <a:ext cx="1189853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79" y="3679615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6"/>
              <a:ext cx="91346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6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7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1" y="384982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4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3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43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4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1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7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5"/>
              <a:ext cx="108792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656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7"/>
              <a:ext cx="64295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5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8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7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60" y="2552757"/>
              <a:ext cx="733126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2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918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5" y="4927597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79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6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57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4"/>
              <a:ext cx="182692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4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8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70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5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6" y="4062200"/>
              <a:ext cx="156817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2" y="2186914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26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1305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1305"/>
              <a:r>
                <a:rPr lang="ru-RU" altLang="ru-RU" sz="1700" b="1" dirty="0">
                  <a:solidFill>
                    <a:srgbClr val="FF0000"/>
                  </a:solidFill>
                </a:rPr>
                <a:t>18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24" y="788992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34" y="1768488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7" y="206694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34" y="1206523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49" tIns="37937" rIns="75849" bIns="3793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647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94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33" tIns="37923" rIns="75833" bIns="3792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65" y="1466868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1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21" y="6045240"/>
            <a:ext cx="2132013" cy="584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12" tIns="37915" rIns="75812" bIns="37915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229"/>
            <a:ext cx="2214562" cy="3230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123" tIns="45046" rIns="90123" bIns="4504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9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 bwMode="auto">
          <a:xfrm>
            <a:off x="1904206" y="29384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4904463" y="49025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5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5" tIns="27468" rIns="54955" bIns="27468" anchor="ctr"/>
          <a:lstStyle/>
          <a:p>
            <a:pPr algn="ctr" defTabSz="1064269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4269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01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51611" y="1241429"/>
            <a:ext cx="11885613" cy="3102766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7947" tIns="43940" rIns="87947" bIns="43940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метеорологических явлений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с 18 часов 4  апреля до 08 часов 5 апреля  2022 </a:t>
            </a:r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года</a:t>
            </a:r>
          </a:p>
          <a:p>
            <a:pPr indent="271463"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Вечером 4 апреля, ночью и утром 5 апреля 2022 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года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на территории Республики Татарстан и 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                           в городе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Казани местами ожидаются:</a:t>
            </a:r>
          </a:p>
          <a:p>
            <a:pPr indent="271463"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сильный юго-западный ветер порывами 15-20 м/с, локально на востоке и юге РТ до 24 м/с 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                    (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до 00.00 часов 05.04.2022);</a:t>
            </a:r>
          </a:p>
          <a:p>
            <a:pPr indent="271463"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сильный снег, мокрый снег;  метель;  ухудшение видимости в осадках и метели до 500-1000м; </a:t>
            </a:r>
          </a:p>
          <a:p>
            <a:pPr indent="271463"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налипание мокрого снега;</a:t>
            </a:r>
          </a:p>
          <a:p>
            <a:pPr indent="271463" algn="just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на дорогах сильная гололедица, снежная каша, на отдельных участках дорог снежные заносы.</a:t>
            </a:r>
          </a:p>
          <a:p>
            <a:pPr algn="just"/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342647" indent="-342647" algn="just">
              <a:spcAft>
                <a:spcPts val="0"/>
              </a:spcAft>
              <a:buFontTx/>
              <a:buChar char="-"/>
            </a:pP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5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endParaRPr lang="ru-RU" sz="1500" dirty="0">
              <a:solidFill>
                <a:srgbClr val="0070C0"/>
              </a:solidFill>
              <a:latin typeface="Times New Roman"/>
              <a:ea typeface="Times New Roman"/>
            </a:endParaRPr>
          </a:p>
          <a:p>
            <a:pPr indent="447318" algn="just"/>
            <a:r>
              <a:rPr lang="ru-RU" sz="2000" dirty="0">
                <a:solidFill>
                  <a:srgbClr val="00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52548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22" tIns="27552" rIns="55122" bIns="27552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12" tIns="38565" rIns="77112" bIns="38565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93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12" tIns="38565" rIns="77112" bIns="38565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80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8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2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7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6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2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7"/>
              <a:ext cx="108678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4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5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7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3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6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6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1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9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5" y="1815494"/>
              <a:ext cx="96100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44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3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3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8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9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6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4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06116"/>
              <a:ext cx="3767377" cy="1364229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-3…-7,</a:t>
              </a:r>
            </a:p>
            <a:p>
              <a:pPr algn="ctr">
                <a:defRPr/>
              </a:pPr>
              <a:r>
                <a:rPr lang="ru-RU" sz="1800" b="1" dirty="0" smtClean="0">
                  <a:solidFill>
                    <a:srgbClr val="002060"/>
                  </a:solidFill>
                </a:rPr>
                <a:t>при </a:t>
              </a:r>
              <a:r>
                <a:rPr lang="ru-RU" sz="1800" b="1" dirty="0">
                  <a:solidFill>
                    <a:srgbClr val="002060"/>
                  </a:solidFill>
                </a:rPr>
                <a:t>прояснениях </a:t>
              </a:r>
              <a:r>
                <a:rPr lang="ru-RU" sz="1800" b="1" dirty="0" smtClean="0">
                  <a:solidFill>
                    <a:srgbClr val="002060"/>
                  </a:solidFill>
                </a:rPr>
                <a:t>до -</a:t>
              </a:r>
              <a:r>
                <a:rPr lang="ru-RU" sz="1800" b="1" dirty="0">
                  <a:solidFill>
                    <a:srgbClr val="002060"/>
                  </a:solidFill>
                </a:rPr>
                <a:t>10˚ </a:t>
              </a:r>
              <a:endParaRPr lang="ru-RU" sz="1800" b="1" dirty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+4…+7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57906" y="3656126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28034" y="2828934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-3…-6</a:t>
              </a:r>
              <a:r>
                <a:rPr lang="ru-RU" sz="3600" b="1" dirty="0" smtClean="0">
                  <a:solidFill>
                    <a:srgbClr val="002060"/>
                  </a:solidFill>
                </a:rPr>
                <a:t> </a:t>
              </a:r>
              <a:endParaRPr lang="ru-RU" sz="3600" b="1" dirty="0">
                <a:solidFill>
                  <a:srgbClr val="002060"/>
                </a:solidFill>
              </a:endParaRPr>
            </a:p>
            <a:p>
              <a:pPr lvl="0"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+2…+6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38057" y="3581513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7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7" y="687394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1" tIns="38381" rIns="76751" bIns="3838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8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9" y="2424115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1" tIns="38381" rIns="76751" bIns="3838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68" tIns="38391" rIns="76768" bIns="3839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3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43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1" tIns="38381" rIns="76751" bIns="3838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90" y="2039940"/>
            <a:ext cx="1776411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7" name="Прямоугольник 116"/>
          <p:cNvSpPr/>
          <p:nvPr/>
        </p:nvSpPr>
        <p:spPr bwMode="auto">
          <a:xfrm>
            <a:off x="3737774" y="4298214"/>
            <a:ext cx="3043237" cy="142393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55" tIns="38589" rIns="77155" bIns="38589" anchor="ctr"/>
          <a:lstStyle/>
          <a:p>
            <a:pPr algn="ctr">
              <a:spcBef>
                <a:spcPts val="0"/>
              </a:spcBef>
              <a:defRPr/>
            </a:pPr>
            <a:r>
              <a:rPr lang="ru-RU" sz="3500" b="1" dirty="0">
                <a:solidFill>
                  <a:srgbClr val="002060"/>
                </a:solidFill>
              </a:rPr>
              <a:t>-</a:t>
            </a:r>
            <a:r>
              <a:rPr lang="ru-RU" sz="3500" b="1" dirty="0" smtClean="0">
                <a:solidFill>
                  <a:srgbClr val="002060"/>
                </a:solidFill>
              </a:rPr>
              <a:t>2…-6,</a:t>
            </a:r>
          </a:p>
          <a:p>
            <a:pPr algn="ctr">
              <a:spcBef>
                <a:spcPts val="0"/>
              </a:spcBef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-10˚ </a:t>
            </a:r>
            <a:endParaRPr lang="ru-RU" sz="3500" b="1" dirty="0">
              <a:solidFill>
                <a:srgbClr val="002060"/>
              </a:solidFill>
            </a:endParaRPr>
          </a:p>
          <a:p>
            <a:pPr algn="ctr">
              <a:spcBef>
                <a:spcPts val="0"/>
              </a:spcBef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+3…+6</a:t>
            </a:r>
            <a:endParaRPr lang="ru-RU" sz="3500" b="1" dirty="0">
              <a:solidFill>
                <a:srgbClr val="FF0000"/>
              </a:solidFill>
            </a:endParaRPr>
          </a:p>
        </p:txBody>
      </p:sp>
      <p:sp>
        <p:nvSpPr>
          <p:cNvPr id="114" name="Прямоугольник 109"/>
          <p:cNvSpPr>
            <a:spLocks noChangeArrowheads="1"/>
          </p:cNvSpPr>
          <p:nvPr/>
        </p:nvSpPr>
        <p:spPr bwMode="auto">
          <a:xfrm>
            <a:off x="5352400" y="1524797"/>
            <a:ext cx="4176637" cy="939979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46" tIns="38724" rIns="77446" bIns="38724">
            <a:spAutoFit/>
          </a:bodyPr>
          <a:lstStyle/>
          <a:p>
            <a:pPr algn="just"/>
            <a:r>
              <a:rPr lang="ru-RU" sz="1400" b="1" dirty="0">
                <a:solidFill>
                  <a:srgbClr val="000000"/>
                </a:solidFill>
              </a:rPr>
              <a:t>На </a:t>
            </a:r>
            <a:r>
              <a:rPr lang="ru-RU" sz="1400" b="1" dirty="0">
                <a:solidFill>
                  <a:srgbClr val="000000"/>
                </a:solidFill>
              </a:rPr>
              <a:t>дорогах </a:t>
            </a:r>
            <a:r>
              <a:rPr lang="ru-RU" sz="1400" b="1" dirty="0">
                <a:solidFill>
                  <a:srgbClr val="000000"/>
                </a:solidFill>
              </a:rPr>
              <a:t>сильная гололедица, снежные </a:t>
            </a:r>
            <a:r>
              <a:rPr lang="ru-RU" sz="1400" b="1" dirty="0">
                <a:solidFill>
                  <a:srgbClr val="000000"/>
                </a:solidFill>
              </a:rPr>
              <a:t>заносы, снежная </a:t>
            </a:r>
            <a:r>
              <a:rPr lang="ru-RU" sz="1400" b="1" dirty="0">
                <a:solidFill>
                  <a:srgbClr val="000000"/>
                </a:solidFill>
              </a:rPr>
              <a:t>каша, </a:t>
            </a:r>
            <a:r>
              <a:rPr lang="ru-RU" sz="1400" b="1" dirty="0">
                <a:solidFill>
                  <a:srgbClr val="000000"/>
                </a:solidFill>
              </a:rPr>
              <a:t>налипание мокрого </a:t>
            </a:r>
            <a:r>
              <a:rPr lang="ru-RU" sz="1400" b="1" dirty="0">
                <a:solidFill>
                  <a:srgbClr val="000000"/>
                </a:solidFill>
              </a:rPr>
              <a:t>снега</a:t>
            </a:r>
            <a:r>
              <a:rPr lang="ru-RU" sz="1400" b="1" dirty="0">
                <a:solidFill>
                  <a:srgbClr val="000000"/>
                </a:solidFill>
              </a:rPr>
              <a:t>, метель с ухудшением видимости до 500-1000  метров. </a:t>
            </a:r>
          </a:p>
        </p:txBody>
      </p:sp>
      <p:pic>
        <p:nvPicPr>
          <p:cNvPr id="116" name="Picture 2" descr="C:\Users\cuks-nach-mon\Desktop\214 (1)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257" y="1811343"/>
            <a:ext cx="329579" cy="285757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37" name="Прямая соединительная линия 136"/>
          <p:cNvCxnSpPr/>
          <p:nvPr/>
        </p:nvCxnSpPr>
        <p:spPr bwMode="auto">
          <a:xfrm>
            <a:off x="3742536" y="5180806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8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11" y="695656"/>
            <a:ext cx="353437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9" name="Прямоугольник 109"/>
          <p:cNvSpPr>
            <a:spLocks noChangeArrowheads="1"/>
          </p:cNvSpPr>
          <p:nvPr/>
        </p:nvSpPr>
        <p:spPr bwMode="auto">
          <a:xfrm>
            <a:off x="5381973" y="701968"/>
            <a:ext cx="4147064" cy="27399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78" tIns="28990" rIns="57978" bIns="28990">
            <a:spAutoFit/>
          </a:bodyPr>
          <a:lstStyle/>
          <a:p>
            <a:r>
              <a:rPr lang="ru-RU" sz="1400" b="1" dirty="0">
                <a:solidFill>
                  <a:srgbClr val="000000"/>
                </a:solidFill>
              </a:rPr>
              <a:t>Ветер порывами </a:t>
            </a:r>
            <a:r>
              <a:rPr lang="ru-RU" sz="1400" b="1" dirty="0">
                <a:solidFill>
                  <a:srgbClr val="000000"/>
                </a:solidFill>
              </a:rPr>
              <a:t>до </a:t>
            </a:r>
            <a:r>
              <a:rPr lang="ru-RU" sz="1400" b="1" dirty="0" smtClean="0">
                <a:solidFill>
                  <a:srgbClr val="000000"/>
                </a:solidFill>
              </a:rPr>
              <a:t>15-24 </a:t>
            </a:r>
            <a:r>
              <a:rPr lang="ru-RU" sz="1400" b="1" dirty="0">
                <a:solidFill>
                  <a:srgbClr val="000000"/>
                </a:solidFill>
              </a:rPr>
              <a:t>м/с</a:t>
            </a:r>
          </a:p>
        </p:txBody>
      </p:sp>
      <p:pic>
        <p:nvPicPr>
          <p:cNvPr id="147" name="Picture 2" descr="C:\Users\cuks-nach-mon\Desktop\22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4644" y="1170179"/>
            <a:ext cx="344802" cy="292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0" name="Прямоугольник 109"/>
          <p:cNvSpPr>
            <a:spLocks noChangeArrowheads="1"/>
          </p:cNvSpPr>
          <p:nvPr/>
        </p:nvSpPr>
        <p:spPr bwMode="auto">
          <a:xfrm>
            <a:off x="5348449" y="1067595"/>
            <a:ext cx="4199014" cy="48943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78" tIns="28990" rIns="57978" bIns="28990">
            <a:spAutoFit/>
          </a:bodyPr>
          <a:lstStyle/>
          <a:p>
            <a:pPr algn="just"/>
            <a:r>
              <a:rPr lang="ru-RU" sz="1400" b="1" dirty="0">
                <a:solidFill>
                  <a:srgbClr val="000000"/>
                </a:solidFill>
              </a:rPr>
              <a:t> </a:t>
            </a:r>
            <a:r>
              <a:rPr lang="ru-RU" sz="1400" b="1" dirty="0">
                <a:solidFill>
                  <a:srgbClr val="000000"/>
                </a:solidFill>
              </a:rPr>
              <a:t>С</a:t>
            </a:r>
            <a:r>
              <a:rPr lang="ru-RU" sz="1400" b="1" dirty="0">
                <a:solidFill>
                  <a:srgbClr val="000000"/>
                </a:solidFill>
              </a:rPr>
              <a:t>ильные осадки в </a:t>
            </a:r>
            <a:r>
              <a:rPr lang="ru-RU" sz="1400" b="1" dirty="0">
                <a:solidFill>
                  <a:srgbClr val="000000"/>
                </a:solidFill>
              </a:rPr>
              <a:t>виде снега, мокрого </a:t>
            </a:r>
            <a:r>
              <a:rPr lang="ru-RU" sz="1400" b="1" dirty="0" smtClean="0">
                <a:solidFill>
                  <a:srgbClr val="000000"/>
                </a:solidFill>
              </a:rPr>
              <a:t>снега, налипание мокрого снега 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369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736" y="791444"/>
            <a:ext cx="11482933" cy="5832011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9" name="Прямоугольник 38"/>
          <p:cNvSpPr/>
          <p:nvPr/>
        </p:nvSpPr>
        <p:spPr>
          <a:xfrm>
            <a:off x="277960" y="5785900"/>
            <a:ext cx="11523704" cy="837556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  <p:txBody>
          <a:bodyPr lIns="88811" tIns="44380" rIns="88811" bIns="44380"/>
          <a:lstStyle/>
          <a:p>
            <a:pPr algn="just" hangingPunct="0"/>
            <a:r>
              <a:rPr lang="ru-RU" sz="1200" dirty="0">
                <a:solidFill>
                  <a:srgbClr val="000000"/>
                </a:solidFill>
              </a:rPr>
              <a:t>На реках республики наблюдаются изменения в ледовом режиме, отмечается появление воды на льду, местами вода течет поверх льда, на многих водотоках в результате интенсивной прибыли воды лед подняло. </a:t>
            </a:r>
            <a:endParaRPr lang="ru-RU" sz="1200" dirty="0" smtClean="0">
              <a:solidFill>
                <a:srgbClr val="000000"/>
              </a:solidFill>
            </a:endParaRPr>
          </a:p>
          <a:p>
            <a:pPr algn="just" hangingPunct="0"/>
            <a:r>
              <a:rPr lang="ru-RU" sz="1200" dirty="0" smtClean="0">
                <a:solidFill>
                  <a:srgbClr val="000000"/>
                </a:solidFill>
              </a:rPr>
              <a:t>В </a:t>
            </a:r>
            <a:r>
              <a:rPr lang="ru-RU" sz="1200" dirty="0">
                <a:solidFill>
                  <a:srgbClr val="000000"/>
                </a:solidFill>
              </a:rPr>
              <a:t>прошедшие сутки на реках республики наблюдалась прибыль воды, которая на реках бассейна р</a:t>
            </a:r>
            <a:r>
              <a:rPr lang="ru-RU" sz="1200" dirty="0" smtClean="0">
                <a:solidFill>
                  <a:srgbClr val="000000"/>
                </a:solidFill>
              </a:rPr>
              <a:t>. Свияга </a:t>
            </a:r>
            <a:r>
              <a:rPr lang="ru-RU" sz="1200" dirty="0">
                <a:solidFill>
                  <a:srgbClr val="000000"/>
                </a:solidFill>
              </a:rPr>
              <a:t>составила </a:t>
            </a:r>
            <a:r>
              <a:rPr lang="ru-RU" sz="1200" dirty="0" smtClean="0">
                <a:solidFill>
                  <a:srgbClr val="000000"/>
                </a:solidFill>
              </a:rPr>
              <a:t>13 - 67 </a:t>
            </a:r>
            <a:r>
              <a:rPr lang="ru-RU" sz="1200" dirty="0">
                <a:solidFill>
                  <a:srgbClr val="000000"/>
                </a:solidFill>
              </a:rPr>
              <a:t>см, на остальных реках – от 1 </a:t>
            </a:r>
            <a:r>
              <a:rPr lang="ru-RU" sz="1200" dirty="0" smtClean="0">
                <a:solidFill>
                  <a:srgbClr val="000000"/>
                </a:solidFill>
              </a:rPr>
              <a:t>до </a:t>
            </a:r>
            <a:r>
              <a:rPr lang="ru-RU" sz="1200" dirty="0">
                <a:solidFill>
                  <a:srgbClr val="000000"/>
                </a:solidFill>
              </a:rPr>
              <a:t>37 см</a:t>
            </a:r>
            <a:r>
              <a:rPr lang="ru-RU" sz="1200" dirty="0" smtClean="0">
                <a:solidFill>
                  <a:srgbClr val="000000"/>
                </a:solidFill>
              </a:rPr>
              <a:t>. </a:t>
            </a:r>
          </a:p>
          <a:p>
            <a:pPr algn="just" hangingPunct="0"/>
            <a:r>
              <a:rPr lang="ru-RU" sz="1200" dirty="0" smtClean="0">
                <a:solidFill>
                  <a:srgbClr val="000000"/>
                </a:solidFill>
              </a:rPr>
              <a:t>Уровни </a:t>
            </a:r>
            <a:r>
              <a:rPr lang="ru-RU" sz="1200" dirty="0">
                <a:solidFill>
                  <a:srgbClr val="000000"/>
                </a:solidFill>
              </a:rPr>
              <a:t>воды на реках наблюдаются на отметках ниже уровней выхода воды на пойму, ниже  среднемноголетних максимальных значений и ниже опасных значений</a:t>
            </a:r>
            <a:r>
              <a:rPr lang="ru-RU" sz="1200" dirty="0" smtClean="0">
                <a:solidFill>
                  <a:srgbClr val="000000"/>
                </a:solidFill>
              </a:rPr>
              <a:t>.</a:t>
            </a:r>
            <a:endParaRPr lang="ru-RU" sz="1200" dirty="0">
              <a:solidFill>
                <a:srgbClr val="000000"/>
              </a:solidFill>
            </a:endParaRPr>
          </a:p>
        </p:txBody>
      </p:sp>
      <p:sp>
        <p:nvSpPr>
          <p:cNvPr id="75" name="Text Box 2"/>
          <p:cNvSpPr txBox="1">
            <a:spLocks noChangeArrowheads="1"/>
          </p:cNvSpPr>
          <p:nvPr/>
        </p:nvSpPr>
        <p:spPr bwMode="auto">
          <a:xfrm>
            <a:off x="1" y="13265"/>
            <a:ext cx="12190413" cy="635147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122" tIns="27552" rIns="55122" bIns="27552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dirty="0" smtClean="0"/>
              <a:t>ИНФОРМАЦИОННЫЕ </a:t>
            </a:r>
            <a:r>
              <a:rPr lang="ru-RU" dirty="0"/>
              <a:t>МАТЕРИАЛЫ ПО ГИДРОЛОГИЧЕСКОЙ ОБСТАНОВКЕ</a:t>
            </a:r>
          </a:p>
          <a:p>
            <a:r>
              <a:rPr lang="ru-RU" dirty="0"/>
              <a:t>НА ТЕРРИТОРИИ  РЕСПУБЛИКИ ТАТАРСТАН ПО ДАННЫМ УГМС РЕСПУБЛИКИ </a:t>
            </a:r>
            <a:r>
              <a:rPr lang="ru-RU" dirty="0" smtClean="0"/>
              <a:t>ТАТАРСТАН</a:t>
            </a:r>
            <a:endParaRPr lang="ru-RU" dirty="0"/>
          </a:p>
        </p:txBody>
      </p:sp>
      <p:sp>
        <p:nvSpPr>
          <p:cNvPr id="169" name="Прямоугольник 168"/>
          <p:cNvSpPr/>
          <p:nvPr/>
        </p:nvSpPr>
        <p:spPr>
          <a:xfrm>
            <a:off x="9319271" y="1597226"/>
            <a:ext cx="629092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8354838" y="2934343"/>
            <a:ext cx="1868293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171" name="Прямоугольник 170"/>
          <p:cNvSpPr/>
          <p:nvPr/>
        </p:nvSpPr>
        <p:spPr>
          <a:xfrm>
            <a:off x="3222029" y="2776214"/>
            <a:ext cx="837067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172" name="TextBox 171"/>
          <p:cNvSpPr txBox="1"/>
          <p:nvPr/>
        </p:nvSpPr>
        <p:spPr>
          <a:xfrm>
            <a:off x="2092994" y="3364416"/>
            <a:ext cx="770846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200" dirty="0"/>
              <a:t>р. Кубня</a:t>
            </a:r>
          </a:p>
          <a:p>
            <a:r>
              <a:rPr lang="ru-RU" sz="1200" dirty="0" smtClean="0"/>
              <a:t>212 (+67)</a:t>
            </a:r>
            <a:endParaRPr lang="ru-RU" sz="1200" dirty="0"/>
          </a:p>
        </p:txBody>
      </p:sp>
      <p:sp>
        <p:nvSpPr>
          <p:cNvPr id="173" name="TextBox 172"/>
          <p:cNvSpPr txBox="1"/>
          <p:nvPr/>
        </p:nvSpPr>
        <p:spPr>
          <a:xfrm>
            <a:off x="1995368" y="3916337"/>
            <a:ext cx="770846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200" dirty="0"/>
              <a:t>р. Карла</a:t>
            </a:r>
          </a:p>
          <a:p>
            <a:r>
              <a:rPr lang="ru-RU" sz="1200" dirty="0" smtClean="0"/>
              <a:t>214 (+63)</a:t>
            </a:r>
            <a:endParaRPr lang="ru-RU" sz="1200" dirty="0"/>
          </a:p>
        </p:txBody>
      </p:sp>
      <p:sp>
        <p:nvSpPr>
          <p:cNvPr id="174" name="TextBox 173"/>
          <p:cNvSpPr txBox="1"/>
          <p:nvPr/>
        </p:nvSpPr>
        <p:spPr>
          <a:xfrm>
            <a:off x="1941940" y="4458814"/>
            <a:ext cx="778861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200" dirty="0"/>
              <a:t>р. Свияга</a:t>
            </a:r>
          </a:p>
          <a:p>
            <a:r>
              <a:rPr lang="ru-RU" sz="1200" dirty="0" smtClean="0"/>
              <a:t>329 (+13)</a:t>
            </a:r>
            <a:endParaRPr lang="ru-RU" sz="1200" dirty="0"/>
          </a:p>
        </p:txBody>
      </p:sp>
      <p:sp>
        <p:nvSpPr>
          <p:cNvPr id="175" name="TextBox 174"/>
          <p:cNvSpPr txBox="1"/>
          <p:nvPr/>
        </p:nvSpPr>
        <p:spPr>
          <a:xfrm>
            <a:off x="3100681" y="3734594"/>
            <a:ext cx="770846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060FBA"/>
                </a:solidFill>
              </a:defRPr>
            </a:lvl1pPr>
          </a:lstStyle>
          <a:p>
            <a:r>
              <a:rPr lang="ru-RU" dirty="0"/>
              <a:t>р. Улема</a:t>
            </a:r>
          </a:p>
          <a:p>
            <a:r>
              <a:rPr lang="ru-RU" dirty="0"/>
              <a:t>139 (+49)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4454157" y="2402694"/>
            <a:ext cx="864781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200" dirty="0">
                <a:solidFill>
                  <a:srgbClr val="0000FF"/>
                </a:solidFill>
              </a:rPr>
              <a:t>р. Казанка</a:t>
            </a:r>
          </a:p>
          <a:p>
            <a:r>
              <a:rPr lang="ru-RU" sz="1200" dirty="0" smtClean="0">
                <a:solidFill>
                  <a:srgbClr val="0000FF"/>
                </a:solidFill>
              </a:rPr>
              <a:t>68 (+1)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4555659" y="3017120"/>
            <a:ext cx="718972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200" dirty="0">
                <a:solidFill>
                  <a:srgbClr val="060FBA"/>
                </a:solidFill>
              </a:rPr>
              <a:t>р. Меша</a:t>
            </a:r>
          </a:p>
          <a:p>
            <a:r>
              <a:rPr lang="ru-RU" sz="1200" dirty="0" smtClean="0">
                <a:solidFill>
                  <a:srgbClr val="060FBA"/>
                </a:solidFill>
              </a:rPr>
              <a:t>5 (+5)</a:t>
            </a:r>
            <a:endParaRPr lang="ru-RU" sz="1200" dirty="0">
              <a:solidFill>
                <a:srgbClr val="060FBA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4813121" y="1689558"/>
            <a:ext cx="871835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200" dirty="0"/>
              <a:t>р. Шошма</a:t>
            </a:r>
          </a:p>
          <a:p>
            <a:r>
              <a:rPr lang="ru-RU" sz="1200" dirty="0" smtClean="0"/>
              <a:t>112 (+20)</a:t>
            </a:r>
            <a:endParaRPr lang="ru-RU" sz="1200" dirty="0"/>
          </a:p>
        </p:txBody>
      </p:sp>
      <p:sp>
        <p:nvSpPr>
          <p:cNvPr id="179" name="TextBox 178"/>
          <p:cNvSpPr txBox="1"/>
          <p:nvPr/>
        </p:nvSpPr>
        <p:spPr>
          <a:xfrm>
            <a:off x="5441599" y="3148872"/>
            <a:ext cx="811498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200" dirty="0"/>
              <a:t>р. Берсут</a:t>
            </a:r>
          </a:p>
          <a:p>
            <a:r>
              <a:rPr lang="ru-RU" sz="1200" dirty="0" smtClean="0"/>
              <a:t>73 (+24)</a:t>
            </a:r>
            <a:endParaRPr lang="ru-RU" sz="1200" dirty="0"/>
          </a:p>
        </p:txBody>
      </p:sp>
      <p:sp>
        <p:nvSpPr>
          <p:cNvPr id="180" name="TextBox 179"/>
          <p:cNvSpPr txBox="1"/>
          <p:nvPr/>
        </p:nvSpPr>
        <p:spPr>
          <a:xfrm>
            <a:off x="7238966" y="2939977"/>
            <a:ext cx="770846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200" dirty="0">
                <a:solidFill>
                  <a:srgbClr val="060FBA"/>
                </a:solidFill>
              </a:rPr>
              <a:t>р. Тойма</a:t>
            </a:r>
          </a:p>
          <a:p>
            <a:r>
              <a:rPr lang="ru-RU" sz="1200" dirty="0" smtClean="0">
                <a:solidFill>
                  <a:srgbClr val="060FBA"/>
                </a:solidFill>
              </a:rPr>
              <a:t>63 </a:t>
            </a:r>
            <a:r>
              <a:rPr lang="ru-RU" sz="1200" dirty="0" smtClean="0">
                <a:solidFill>
                  <a:srgbClr val="060FBA"/>
                </a:solidFill>
              </a:rPr>
              <a:t>(+</a:t>
            </a:r>
            <a:r>
              <a:rPr lang="ru-RU" sz="1200" dirty="0" smtClean="0">
                <a:solidFill>
                  <a:srgbClr val="060FBA"/>
                </a:solidFill>
              </a:rPr>
              <a:t>5)</a:t>
            </a:r>
            <a:endParaRPr lang="ru-RU" sz="1200" dirty="0">
              <a:solidFill>
                <a:srgbClr val="060FBA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5739483" y="2228194"/>
            <a:ext cx="770846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000FF"/>
                </a:solidFill>
              </a:defRPr>
            </a:lvl1pPr>
          </a:lstStyle>
          <a:p>
            <a:r>
              <a:rPr lang="ru-RU" sz="1200" dirty="0"/>
              <a:t>р. Вятка</a:t>
            </a:r>
          </a:p>
          <a:p>
            <a:r>
              <a:rPr lang="ru-RU" sz="1200" dirty="0" smtClean="0"/>
              <a:t>105 (+2</a:t>
            </a:r>
            <a:r>
              <a:rPr lang="ru-RU" sz="1200" dirty="0"/>
              <a:t>)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8830513" y="3433431"/>
            <a:ext cx="880235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000FF"/>
                </a:solidFill>
              </a:defRPr>
            </a:lvl1pPr>
          </a:lstStyle>
          <a:p>
            <a:r>
              <a:rPr lang="ru-RU" sz="1200" dirty="0"/>
              <a:t>р. Мензеля</a:t>
            </a:r>
          </a:p>
          <a:p>
            <a:r>
              <a:rPr lang="ru-RU" sz="1200" dirty="0" smtClean="0"/>
              <a:t>173 (+37)</a:t>
            </a:r>
            <a:endParaRPr lang="ru-RU" sz="1200" dirty="0"/>
          </a:p>
        </p:txBody>
      </p:sp>
      <p:sp>
        <p:nvSpPr>
          <p:cNvPr id="183" name="TextBox 182"/>
          <p:cNvSpPr txBox="1"/>
          <p:nvPr/>
        </p:nvSpPr>
        <p:spPr>
          <a:xfrm>
            <a:off x="8591167" y="4094776"/>
            <a:ext cx="800854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0000FF"/>
                </a:solidFill>
              </a:defRPr>
            </a:lvl1pPr>
          </a:lstStyle>
          <a:p>
            <a:r>
              <a:rPr lang="ru-RU" dirty="0"/>
              <a:t>р. Милля</a:t>
            </a:r>
          </a:p>
          <a:p>
            <a:r>
              <a:rPr lang="ru-RU" dirty="0"/>
              <a:t> 211 (+2</a:t>
            </a:r>
            <a:r>
              <a:rPr lang="en-US" dirty="0"/>
              <a:t>4</a:t>
            </a:r>
            <a:r>
              <a:rPr lang="ru-RU" dirty="0"/>
              <a:t>)</a:t>
            </a:r>
          </a:p>
        </p:txBody>
      </p:sp>
      <p:sp>
        <p:nvSpPr>
          <p:cNvPr id="185" name="Прямоугольник 184"/>
          <p:cNvSpPr/>
          <p:nvPr/>
        </p:nvSpPr>
        <p:spPr>
          <a:xfrm>
            <a:off x="10390529" y="3076921"/>
            <a:ext cx="1253147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Актанышский </a:t>
            </a:r>
          </a:p>
        </p:txBody>
      </p:sp>
      <p:sp>
        <p:nvSpPr>
          <p:cNvPr id="186" name="Прямоугольник 185"/>
          <p:cNvSpPr/>
          <p:nvPr/>
        </p:nvSpPr>
        <p:spPr>
          <a:xfrm>
            <a:off x="6757545" y="3472303"/>
            <a:ext cx="1206577" cy="184666"/>
          </a:xfrm>
          <a:prstGeom prst="rect">
            <a:avLst/>
          </a:prstGeom>
          <a:noFill/>
          <a:ln w="0"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kern="0" dirty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Нижнекамский</a:t>
            </a:r>
          </a:p>
        </p:txBody>
      </p:sp>
      <p:sp>
        <p:nvSpPr>
          <p:cNvPr id="187" name="Прямоугольник 186"/>
          <p:cNvSpPr/>
          <p:nvPr/>
        </p:nvSpPr>
        <p:spPr>
          <a:xfrm>
            <a:off x="6617629" y="4936312"/>
            <a:ext cx="1346486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Черемшанский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280055" y="4262816"/>
            <a:ext cx="1615760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Новошешминский</a:t>
            </a:r>
          </a:p>
        </p:txBody>
      </p:sp>
      <p:sp>
        <p:nvSpPr>
          <p:cNvPr id="189" name="Прямоугольник 188"/>
          <p:cNvSpPr/>
          <p:nvPr/>
        </p:nvSpPr>
        <p:spPr>
          <a:xfrm>
            <a:off x="7687281" y="4764097"/>
            <a:ext cx="1335110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Альметьевсий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4650324" y="4502604"/>
            <a:ext cx="1114398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Алькеевский</a:t>
            </a:r>
          </a:p>
        </p:txBody>
      </p:sp>
      <p:sp>
        <p:nvSpPr>
          <p:cNvPr id="191" name="Прямоугольник 190"/>
          <p:cNvSpPr/>
          <p:nvPr/>
        </p:nvSpPr>
        <p:spPr>
          <a:xfrm>
            <a:off x="4864862" y="3779603"/>
            <a:ext cx="1190116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Алексеевский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4864870" y="3885471"/>
            <a:ext cx="772000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060FBA"/>
                </a:solidFill>
              </a:defRPr>
            </a:lvl1pPr>
          </a:lstStyle>
          <a:p>
            <a:r>
              <a:rPr lang="ru-RU" dirty="0"/>
              <a:t>р. Актай</a:t>
            </a:r>
          </a:p>
          <a:p>
            <a:r>
              <a:rPr lang="ru-RU" dirty="0"/>
              <a:t>50 (+28)</a:t>
            </a:r>
          </a:p>
        </p:txBody>
      </p:sp>
      <p:sp>
        <p:nvSpPr>
          <p:cNvPr id="193" name="TextBox 192"/>
          <p:cNvSpPr txBox="1"/>
          <p:nvPr/>
        </p:nvSpPr>
        <p:spPr>
          <a:xfrm>
            <a:off x="5876683" y="4496244"/>
            <a:ext cx="733976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060FBA"/>
                </a:solidFill>
              </a:defRPr>
            </a:lvl1pPr>
          </a:lstStyle>
          <a:p>
            <a:r>
              <a:rPr lang="ru-RU" dirty="0"/>
              <a:t>р. Кичуй</a:t>
            </a:r>
          </a:p>
          <a:p>
            <a:r>
              <a:rPr lang="ru-RU" dirty="0"/>
              <a:t>91 (+21)</a:t>
            </a:r>
          </a:p>
        </p:txBody>
      </p:sp>
      <p:sp>
        <p:nvSpPr>
          <p:cNvPr id="194" name="TextBox 193"/>
          <p:cNvSpPr txBox="1"/>
          <p:nvPr/>
        </p:nvSpPr>
        <p:spPr>
          <a:xfrm>
            <a:off x="7354490" y="3900941"/>
            <a:ext cx="1213403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000FF"/>
                </a:solidFill>
              </a:defRPr>
            </a:lvl1pPr>
          </a:lstStyle>
          <a:p>
            <a:r>
              <a:rPr lang="ru-RU" sz="1200" dirty="0"/>
              <a:t>р. Степной Зай</a:t>
            </a:r>
          </a:p>
          <a:p>
            <a:r>
              <a:rPr lang="ru-RU" sz="1200" dirty="0" smtClean="0"/>
              <a:t>250(+</a:t>
            </a:r>
            <a:r>
              <a:rPr lang="en-US" sz="1200" dirty="0"/>
              <a:t>3</a:t>
            </a:r>
            <a:r>
              <a:rPr lang="ru-RU" sz="1200" dirty="0"/>
              <a:t>)</a:t>
            </a:r>
          </a:p>
        </p:txBody>
      </p:sp>
      <p:sp>
        <p:nvSpPr>
          <p:cNvPr id="195" name="TextBox 194"/>
          <p:cNvSpPr txBox="1"/>
          <p:nvPr/>
        </p:nvSpPr>
        <p:spPr>
          <a:xfrm>
            <a:off x="6366822" y="2709549"/>
            <a:ext cx="871193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200" dirty="0">
                <a:solidFill>
                  <a:srgbClr val="0000FF"/>
                </a:solidFill>
              </a:rPr>
              <a:t>р. Анзирка</a:t>
            </a:r>
          </a:p>
          <a:p>
            <a:r>
              <a:rPr lang="ru-RU" sz="1200" dirty="0" smtClean="0">
                <a:solidFill>
                  <a:srgbClr val="0000FF"/>
                </a:solidFill>
              </a:rPr>
              <a:t>225</a:t>
            </a:r>
            <a:r>
              <a:rPr lang="en-US" sz="1200" dirty="0" smtClean="0">
                <a:solidFill>
                  <a:srgbClr val="0000FF"/>
                </a:solidFill>
              </a:rPr>
              <a:t> </a:t>
            </a:r>
            <a:r>
              <a:rPr lang="ru-RU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smtClean="0">
                <a:solidFill>
                  <a:srgbClr val="0000FF"/>
                </a:solidFill>
              </a:rPr>
              <a:t>+</a:t>
            </a:r>
            <a:r>
              <a:rPr lang="ru-RU" sz="1200" dirty="0" smtClean="0">
                <a:solidFill>
                  <a:srgbClr val="0000FF"/>
                </a:solidFill>
              </a:rPr>
              <a:t>19</a:t>
            </a:r>
            <a:r>
              <a:rPr lang="ru-RU" sz="1200" dirty="0" smtClean="0">
                <a:solidFill>
                  <a:srgbClr val="0000FF"/>
                </a:solidFill>
              </a:rPr>
              <a:t>)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8228226" y="5018335"/>
            <a:ext cx="781425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0000FF"/>
                </a:solidFill>
              </a:defRPr>
            </a:lvl1pPr>
          </a:lstStyle>
          <a:p>
            <a:r>
              <a:rPr lang="ru-RU" dirty="0"/>
              <a:t>р. Дымка</a:t>
            </a:r>
          </a:p>
          <a:p>
            <a:r>
              <a:rPr lang="ru-RU" dirty="0"/>
              <a:t>113 (+10)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3155943" y="3208204"/>
            <a:ext cx="809318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200" dirty="0">
                <a:solidFill>
                  <a:srgbClr val="0000FF"/>
                </a:solidFill>
              </a:rPr>
              <a:t>р. Волга</a:t>
            </a:r>
          </a:p>
          <a:p>
            <a:r>
              <a:rPr lang="ru-RU" sz="1200" dirty="0" smtClean="0">
                <a:solidFill>
                  <a:srgbClr val="0000FF"/>
                </a:solidFill>
              </a:rPr>
              <a:t>50,43 </a:t>
            </a:r>
            <a:r>
              <a:rPr lang="ru-RU" sz="1200" dirty="0" smtClean="0">
                <a:solidFill>
                  <a:srgbClr val="0000FF"/>
                </a:solidFill>
              </a:rPr>
              <a:t>(</a:t>
            </a:r>
            <a:r>
              <a:rPr lang="en-US" sz="1200" dirty="0" smtClean="0">
                <a:solidFill>
                  <a:srgbClr val="0000FF"/>
                </a:solidFill>
              </a:rPr>
              <a:t>+</a:t>
            </a:r>
            <a:r>
              <a:rPr lang="ru-RU" sz="1200" dirty="0" smtClean="0">
                <a:solidFill>
                  <a:srgbClr val="0000FF"/>
                </a:solidFill>
              </a:rPr>
              <a:t>1)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8419900" y="2538884"/>
            <a:ext cx="809318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0000FF"/>
                </a:solidFill>
              </a:defRPr>
            </a:lvl1pPr>
          </a:lstStyle>
          <a:p>
            <a:r>
              <a:rPr lang="ru-RU" dirty="0"/>
              <a:t>р. Кама</a:t>
            </a:r>
          </a:p>
          <a:p>
            <a:r>
              <a:rPr lang="ru-RU" dirty="0"/>
              <a:t>63,36 (+3)</a:t>
            </a:r>
          </a:p>
        </p:txBody>
      </p:sp>
      <p:sp>
        <p:nvSpPr>
          <p:cNvPr id="199" name="TextBox 198"/>
          <p:cNvSpPr txBox="1"/>
          <p:nvPr/>
        </p:nvSpPr>
        <p:spPr>
          <a:xfrm>
            <a:off x="4724439" y="4645714"/>
            <a:ext cx="879209" cy="632444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060FBA"/>
                </a:solidFill>
              </a:defRPr>
            </a:lvl1pPr>
          </a:lstStyle>
          <a:p>
            <a:r>
              <a:rPr lang="ru-RU" dirty="0"/>
              <a:t>р. Малый </a:t>
            </a:r>
          </a:p>
          <a:p>
            <a:r>
              <a:rPr lang="ru-RU" dirty="0"/>
              <a:t>Черемшан</a:t>
            </a:r>
          </a:p>
          <a:p>
            <a:r>
              <a:rPr lang="ru-RU" dirty="0"/>
              <a:t>186 (+11)</a:t>
            </a:r>
          </a:p>
        </p:txBody>
      </p:sp>
      <p:sp>
        <p:nvSpPr>
          <p:cNvPr id="200" name="TextBox 199"/>
          <p:cNvSpPr txBox="1"/>
          <p:nvPr/>
        </p:nvSpPr>
        <p:spPr>
          <a:xfrm>
            <a:off x="6852536" y="4573060"/>
            <a:ext cx="863820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200" dirty="0">
                <a:solidFill>
                  <a:srgbClr val="0000FF"/>
                </a:solidFill>
              </a:rPr>
              <a:t>р. </a:t>
            </a:r>
            <a:r>
              <a:rPr lang="ru-RU" sz="1200" dirty="0" err="1">
                <a:solidFill>
                  <a:srgbClr val="0000FF"/>
                </a:solidFill>
              </a:rPr>
              <a:t>Шешма</a:t>
            </a:r>
            <a:endParaRPr lang="ru-RU" sz="1200" dirty="0">
              <a:solidFill>
                <a:srgbClr val="0000FF"/>
              </a:solidFill>
            </a:endParaRPr>
          </a:p>
          <a:p>
            <a:r>
              <a:rPr lang="ru-RU" sz="1200" dirty="0" smtClean="0">
                <a:solidFill>
                  <a:srgbClr val="0000FF"/>
                </a:solidFill>
              </a:rPr>
              <a:t>273(+26)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10491062" y="3233492"/>
            <a:ext cx="693902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200" dirty="0">
                <a:solidFill>
                  <a:srgbClr val="0000FF"/>
                </a:solidFill>
              </a:rPr>
              <a:t>р. </a:t>
            </a:r>
            <a:r>
              <a:rPr lang="ru-RU" sz="1200" dirty="0" err="1">
                <a:solidFill>
                  <a:srgbClr val="0000FF"/>
                </a:solidFill>
              </a:rPr>
              <a:t>Сюнь</a:t>
            </a:r>
            <a:endParaRPr lang="ru-RU" sz="1200" dirty="0">
              <a:solidFill>
                <a:srgbClr val="0000FF"/>
              </a:solidFill>
            </a:endParaRPr>
          </a:p>
          <a:p>
            <a:r>
              <a:rPr lang="ru-RU" sz="1200" dirty="0" smtClean="0">
                <a:solidFill>
                  <a:srgbClr val="0000FF"/>
                </a:solidFill>
              </a:rPr>
              <a:t>155 (+9)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9012413" y="5208550"/>
            <a:ext cx="1313719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Бугульминский</a:t>
            </a:r>
          </a:p>
        </p:txBody>
      </p:sp>
      <p:sp>
        <p:nvSpPr>
          <p:cNvPr id="203" name="Прямоугольник 202"/>
          <p:cNvSpPr/>
          <p:nvPr/>
        </p:nvSpPr>
        <p:spPr>
          <a:xfrm>
            <a:off x="2763179" y="4142492"/>
            <a:ext cx="1158742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Тетюшский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2905000" y="3615107"/>
            <a:ext cx="1366246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К.Устьинский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1967285" y="4311928"/>
            <a:ext cx="937710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Буинский</a:t>
            </a:r>
          </a:p>
        </p:txBody>
      </p:sp>
      <p:sp>
        <p:nvSpPr>
          <p:cNvPr id="206" name="Прямоугольник 205"/>
          <p:cNvSpPr/>
          <p:nvPr/>
        </p:nvSpPr>
        <p:spPr>
          <a:xfrm>
            <a:off x="1941943" y="3747042"/>
            <a:ext cx="1158742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Апастовский</a:t>
            </a:r>
          </a:p>
        </p:txBody>
      </p:sp>
      <p:sp>
        <p:nvSpPr>
          <p:cNvPr id="207" name="Прямоугольник 206"/>
          <p:cNvSpPr/>
          <p:nvPr/>
        </p:nvSpPr>
        <p:spPr>
          <a:xfrm>
            <a:off x="1421791" y="3251102"/>
            <a:ext cx="1158742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Кайбицкий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2543283" y="3038910"/>
            <a:ext cx="1158742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 err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В.Услонский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4454155" y="2259601"/>
            <a:ext cx="843753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Арский</a:t>
            </a:r>
          </a:p>
        </p:txBody>
      </p:sp>
      <p:sp>
        <p:nvSpPr>
          <p:cNvPr id="210" name="Прямоугольник 209"/>
          <p:cNvSpPr/>
          <p:nvPr/>
        </p:nvSpPr>
        <p:spPr>
          <a:xfrm>
            <a:off x="4866208" y="1520262"/>
            <a:ext cx="1158742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Балтасинский</a:t>
            </a:r>
          </a:p>
        </p:txBody>
      </p:sp>
      <p:sp>
        <p:nvSpPr>
          <p:cNvPr id="211" name="Прямоугольник 210"/>
          <p:cNvSpPr/>
          <p:nvPr/>
        </p:nvSpPr>
        <p:spPr>
          <a:xfrm>
            <a:off x="8939665" y="4602202"/>
            <a:ext cx="1313719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Азнакаевский</a:t>
            </a:r>
          </a:p>
        </p:txBody>
      </p:sp>
      <p:sp>
        <p:nvSpPr>
          <p:cNvPr id="212" name="Прямоугольник 211"/>
          <p:cNvSpPr/>
          <p:nvPr/>
        </p:nvSpPr>
        <p:spPr>
          <a:xfrm>
            <a:off x="8961020" y="3830531"/>
            <a:ext cx="1313719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Муслюмовский</a:t>
            </a:r>
          </a:p>
        </p:txBody>
      </p:sp>
      <p:sp>
        <p:nvSpPr>
          <p:cNvPr id="213" name="Прямоугольник 212"/>
          <p:cNvSpPr/>
          <p:nvPr/>
        </p:nvSpPr>
        <p:spPr>
          <a:xfrm>
            <a:off x="8810379" y="3113940"/>
            <a:ext cx="1313719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Мензелинский</a:t>
            </a:r>
          </a:p>
        </p:txBody>
      </p:sp>
      <p:sp>
        <p:nvSpPr>
          <p:cNvPr id="214" name="Прямоугольник 213"/>
          <p:cNvSpPr/>
          <p:nvPr/>
        </p:nvSpPr>
        <p:spPr>
          <a:xfrm>
            <a:off x="7396144" y="3771909"/>
            <a:ext cx="1313719" cy="184666"/>
          </a:xfrm>
          <a:prstGeom prst="rect">
            <a:avLst/>
          </a:prstGeom>
          <a:noFill/>
          <a:ln w="0"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776959">
              <a:defRPr/>
            </a:pPr>
            <a:r>
              <a:rPr lang="ru-RU" sz="1200" b="1" kern="0" dirty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Заинский</a:t>
            </a:r>
          </a:p>
        </p:txBody>
      </p:sp>
      <p:sp>
        <p:nvSpPr>
          <p:cNvPr id="215" name="Прямоугольник 214"/>
          <p:cNvSpPr/>
          <p:nvPr/>
        </p:nvSpPr>
        <p:spPr>
          <a:xfrm>
            <a:off x="4370675" y="2847826"/>
            <a:ext cx="1323594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Пестречинский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5842632" y="2606763"/>
            <a:ext cx="1396335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Мамадышский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2831279" y="4222065"/>
            <a:ext cx="809318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200" b="1" i="1">
                <a:solidFill>
                  <a:srgbClr val="060FBA"/>
                </a:solidFill>
              </a:defRPr>
            </a:lvl1pPr>
          </a:lstStyle>
          <a:p>
            <a:r>
              <a:rPr lang="ru-RU" dirty="0"/>
              <a:t>р. Волга</a:t>
            </a:r>
          </a:p>
          <a:p>
            <a:r>
              <a:rPr lang="ru-RU" dirty="0"/>
              <a:t>50,28 (+1)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9062503" y="1766521"/>
            <a:ext cx="762382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060FBA"/>
                </a:solidFill>
              </a:defRPr>
            </a:lvl1pPr>
          </a:lstStyle>
          <a:p>
            <a:r>
              <a:rPr lang="ru-RU" sz="1200" dirty="0">
                <a:solidFill>
                  <a:srgbClr val="0000FF"/>
                </a:solidFill>
              </a:rPr>
              <a:t>р. </a:t>
            </a:r>
            <a:r>
              <a:rPr lang="ru-RU" sz="1200" dirty="0" err="1">
                <a:solidFill>
                  <a:srgbClr val="0000FF"/>
                </a:solidFill>
              </a:rPr>
              <a:t>Иж</a:t>
            </a:r>
            <a:endParaRPr lang="ru-RU" sz="1200" dirty="0">
              <a:solidFill>
                <a:srgbClr val="0000FF"/>
              </a:solidFill>
            </a:endParaRPr>
          </a:p>
          <a:p>
            <a:r>
              <a:rPr lang="ru-RU" sz="1200" dirty="0" smtClean="0">
                <a:solidFill>
                  <a:srgbClr val="0000FF"/>
                </a:solidFill>
              </a:rPr>
              <a:t>308 (+11)</a:t>
            </a:r>
            <a:endParaRPr lang="ru-RU" sz="1200" dirty="0">
              <a:solidFill>
                <a:srgbClr val="0000FF"/>
              </a:solidFill>
            </a:endParaRPr>
          </a:p>
        </p:txBody>
      </p:sp>
      <p:sp>
        <p:nvSpPr>
          <p:cNvPr id="219" name="Прямоугольник 218"/>
          <p:cNvSpPr/>
          <p:nvPr/>
        </p:nvSpPr>
        <p:spPr>
          <a:xfrm>
            <a:off x="9703385" y="4947377"/>
            <a:ext cx="1313719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Бавлинский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7360822" y="2797062"/>
            <a:ext cx="1059075" cy="184666"/>
          </a:xfrm>
          <a:prstGeom prst="rect">
            <a:avLst/>
          </a:prstGeom>
          <a:solidFill>
            <a:sysClr val="window" lastClr="FFFFFF"/>
          </a:solidFill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Елабужский</a:t>
            </a:r>
          </a:p>
        </p:txBody>
      </p:sp>
      <p:pic>
        <p:nvPicPr>
          <p:cNvPr id="6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327454" y="818308"/>
            <a:ext cx="5840314" cy="216074"/>
          </a:xfrm>
          <a:prstGeom prst="rect">
            <a:avLst/>
          </a:prstGeom>
          <a:solidFill>
            <a:sysClr val="window" lastClr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</p:spPr>
      </p:pic>
      <p:sp>
        <p:nvSpPr>
          <p:cNvPr id="57" name="TextBox 56"/>
          <p:cNvSpPr txBox="1"/>
          <p:nvPr/>
        </p:nvSpPr>
        <p:spPr>
          <a:xfrm>
            <a:off x="9995417" y="5392120"/>
            <a:ext cx="693902" cy="447779"/>
          </a:xfrm>
          <a:prstGeom prst="rect">
            <a:avLst/>
          </a:prstGeom>
          <a:noFill/>
        </p:spPr>
        <p:txBody>
          <a:bodyPr wrap="none" lIns="77689" tIns="38844" rIns="77689" bIns="38844" rtlCol="0">
            <a:spAutoFit/>
          </a:bodyPr>
          <a:lstStyle>
            <a:defPPr>
              <a:defRPr lang="ru-RU"/>
            </a:defPPr>
            <a:lvl1pPr>
              <a:defRPr sz="1400" b="1" i="1">
                <a:solidFill>
                  <a:srgbClr val="266022"/>
                </a:solidFill>
              </a:defRPr>
            </a:lvl1pPr>
          </a:lstStyle>
          <a:p>
            <a:r>
              <a:rPr lang="ru-RU" sz="1200" dirty="0">
                <a:solidFill>
                  <a:srgbClr val="0000FF"/>
                </a:solidFill>
              </a:rPr>
              <a:t>р. </a:t>
            </a:r>
            <a:r>
              <a:rPr lang="ru-RU" sz="1200" dirty="0" smtClean="0">
                <a:solidFill>
                  <a:srgbClr val="0000FF"/>
                </a:solidFill>
              </a:rPr>
              <a:t>Ик</a:t>
            </a:r>
            <a:endParaRPr lang="ru-RU" sz="1200" dirty="0">
              <a:solidFill>
                <a:srgbClr val="0000FF"/>
              </a:solidFill>
            </a:endParaRPr>
          </a:p>
          <a:p>
            <a:r>
              <a:rPr lang="ru-RU" sz="1200" dirty="0" smtClean="0">
                <a:solidFill>
                  <a:srgbClr val="0000FF"/>
                </a:solidFill>
              </a:rPr>
              <a:t>179 (+9)</a:t>
            </a:r>
            <a:endParaRPr lang="ru-RU" sz="1200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5341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432" tIns="27205" rIns="54432" bIns="2720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ЭКСПЛУАТАЦИЕЙ И ИСПЫТАНИЯМИ АВИАЦИОННОГО ТРАНСПОРТА)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7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872" tIns="37945" rIns="75872" bIns="37945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97" y="2738003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51" y="308943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58" y="152441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4" y="172344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35" y="248225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1" y="1467721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41" y="401744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93" y="277659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7" y="206534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75" y="1586379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98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6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7" y="2001349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8" y="2496856"/>
            <a:ext cx="938214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8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78736" y="3029091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6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5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3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8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15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56" y="3702623"/>
            <a:ext cx="881063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66" y="3849994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2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7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93" y="2668902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1" y="2946704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8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5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4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5" y="4390803"/>
            <a:ext cx="86994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7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2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1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0" y="4910274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7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15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8" y="2815202"/>
            <a:ext cx="879475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73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86" y="379184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8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0" y="4349520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2" y="4452137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10001" y="4613857"/>
            <a:ext cx="131066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77" y="4910264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16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3" y="5226620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8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910" y="2133169"/>
            <a:ext cx="110648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67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8" y="4138942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55" tIns="37981" rIns="75955" bIns="37981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2" y="432148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17" tIns="38161" rIns="76317" bIns="38161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83" y="3404161"/>
            <a:ext cx="63658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03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317" tIns="38161" rIns="76317" bIns="38161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1" y="2553264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90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0999" tIns="45482" rIns="90999" bIns="454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0592"/>
            <a:ext cx="6746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1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97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8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5" y="3531706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9" y="2740991"/>
            <a:ext cx="1482727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31" y="3234792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7" y="5122633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47"/>
            <a:ext cx="1009650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915" y="1760815"/>
            <a:ext cx="49053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88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56426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8" y="5852825"/>
            <a:ext cx="5175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34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3" y="3760177"/>
            <a:ext cx="86994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5" y="2449522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26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9"/>
            <a:ext cx="2187582" cy="2472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500" tIns="35500" rIns="35500" bIns="3550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ЧРЕЗВЫЧАЙНЫХ СИТУАЦИЙ И ПРОИСШЕСТВИЙ, СВЯЗАННЫХ С ЭКСПЛУАТАЦИЕЙ И ИСПЫТАНИЯМИ АВИАЦИОННОГО ТРАНСПОРТА И НАРУШЕНИЕМ В РАБОТЕ АЭРОПОРТОВ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6" y="5029997"/>
            <a:ext cx="2292058" cy="1666080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7"/>
              <a:ext cx="5186018" cy="27255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44652" y="5293123"/>
            <a:ext cx="1787067" cy="84638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68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 (ЧС) /нарушениям в работе авиационного транспорта в 2021-2022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48" y="6157130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Зона особого внимания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48" y="5310507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084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6" y="788992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28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3" tIns="37953" rIns="75893" bIns="3795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7" y="206694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3" tIns="37953" rIns="75893" bIns="3795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28" y="1206519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909" tIns="37967" rIns="75909" bIns="3796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68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893" tIns="37953" rIns="75893" bIns="37953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57" y="1466868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8078183" y="345714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084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6866721" y="468025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084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7065877" y="3228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084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0/1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0096" y="3159573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5" y="3365938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4317" y="276498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5" y="22947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704" y="2001341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395" y="16361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118" y="451449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064" y="479851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212" y="31539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6" y="3167460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35" y="461380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707" y="39199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208" y="359283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9" y="45595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995" y="53855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26" y="602791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6066554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9" name="Picture 2" descr="Аэропорт КАЗАНЬ on Twitter: &amp;quot;Дорогие друзья, представляем Вашему вниманию  обновленный логотип международного аэропорта &amp;quot;Казань&amp;quot;  http://t.co/Ez3Mbivbx2&amp;quot; / Twitter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2" b="18641"/>
          <a:stretch/>
        </p:blipFill>
        <p:spPr bwMode="auto">
          <a:xfrm>
            <a:off x="1090327" y="1861779"/>
            <a:ext cx="1177057" cy="72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" name="Picture 4" descr="Аэропорт Бегишево: расписание рейсов на онлайн-табло, фото, отзывы и адрес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014" y="2597242"/>
            <a:ext cx="1192994" cy="756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6" descr="UWKB Бугульма :: VATRUS - русскоязычный дивизион VATSI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2721" y="5826397"/>
            <a:ext cx="1260556" cy="7485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" name="Выноска 2 178"/>
          <p:cNvSpPr/>
          <p:nvPr/>
        </p:nvSpPr>
        <p:spPr>
          <a:xfrm>
            <a:off x="1089826" y="1853156"/>
            <a:ext cx="1177561" cy="748569"/>
          </a:xfrm>
          <a:prstGeom prst="borderCallout2">
            <a:avLst>
              <a:gd name="adj1" fmla="val 100483"/>
              <a:gd name="adj2" fmla="val 49324"/>
              <a:gd name="adj3" fmla="val 184589"/>
              <a:gd name="adj4" fmla="val 147675"/>
              <a:gd name="adj5" fmla="val 185496"/>
              <a:gd name="adj6" fmla="val 148070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999" tIns="45482" rIns="90999" bIns="45482" rtlCol="0" anchor="ctr"/>
          <a:lstStyle/>
          <a:p>
            <a:pPr algn="ctr" defTabSz="1217953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80" name="Выноска 2 179"/>
          <p:cNvSpPr/>
          <p:nvPr/>
        </p:nvSpPr>
        <p:spPr>
          <a:xfrm>
            <a:off x="5882721" y="5826397"/>
            <a:ext cx="1260556" cy="748569"/>
          </a:xfrm>
          <a:prstGeom prst="borderCallout2">
            <a:avLst>
              <a:gd name="adj1" fmla="val 49586"/>
              <a:gd name="adj2" fmla="val 98665"/>
              <a:gd name="adj3" fmla="val -25362"/>
              <a:gd name="adj4" fmla="val 142822"/>
              <a:gd name="adj5" fmla="val -25727"/>
              <a:gd name="adj6" fmla="val 143217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999" tIns="45482" rIns="90999" bIns="45482" rtlCol="0" anchor="ctr"/>
          <a:lstStyle/>
          <a:p>
            <a:pPr algn="ctr" defTabSz="1217953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9" y="2988109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71" name="Group 3"/>
          <p:cNvGrpSpPr>
            <a:grpSpLocks/>
          </p:cNvGrpSpPr>
          <p:nvPr/>
        </p:nvGrpSpPr>
        <p:grpSpPr bwMode="auto">
          <a:xfrm>
            <a:off x="4399356" y="1677198"/>
            <a:ext cx="278618" cy="224119"/>
            <a:chOff x="4946" y="4705"/>
            <a:chExt cx="254" cy="269"/>
          </a:xfrm>
        </p:grpSpPr>
        <p:sp>
          <p:nvSpPr>
            <p:cNvPr id="17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75" name="Group 3"/>
          <p:cNvGrpSpPr>
            <a:grpSpLocks/>
          </p:cNvGrpSpPr>
          <p:nvPr/>
        </p:nvGrpSpPr>
        <p:grpSpPr bwMode="auto">
          <a:xfrm>
            <a:off x="9994897" y="6355926"/>
            <a:ext cx="278618" cy="224119"/>
            <a:chOff x="4946" y="4705"/>
            <a:chExt cx="254" cy="269"/>
          </a:xfrm>
        </p:grpSpPr>
        <p:sp>
          <p:nvSpPr>
            <p:cNvPr id="17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92" y="6396412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Аэродром</a:t>
            </a:r>
          </a:p>
        </p:txBody>
      </p:sp>
      <p:grpSp>
        <p:nvGrpSpPr>
          <p:cNvPr id="183" name="Group 3"/>
          <p:cNvGrpSpPr>
            <a:grpSpLocks/>
          </p:cNvGrpSpPr>
          <p:nvPr/>
        </p:nvGrpSpPr>
        <p:grpSpPr bwMode="auto">
          <a:xfrm>
            <a:off x="3905720" y="2027965"/>
            <a:ext cx="278618" cy="224119"/>
            <a:chOff x="4946" y="4705"/>
            <a:chExt cx="254" cy="269"/>
          </a:xfrm>
        </p:grpSpPr>
        <p:sp>
          <p:nvSpPr>
            <p:cNvPr id="18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6" name="Group 3"/>
          <p:cNvGrpSpPr>
            <a:grpSpLocks/>
          </p:cNvGrpSpPr>
          <p:nvPr/>
        </p:nvGrpSpPr>
        <p:grpSpPr bwMode="auto">
          <a:xfrm>
            <a:off x="3196876" y="2413862"/>
            <a:ext cx="278618" cy="224119"/>
            <a:chOff x="4946" y="4705"/>
            <a:chExt cx="254" cy="269"/>
          </a:xfrm>
        </p:grpSpPr>
        <p:sp>
          <p:nvSpPr>
            <p:cNvPr id="187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9" name="Group 3"/>
          <p:cNvGrpSpPr>
            <a:grpSpLocks/>
          </p:cNvGrpSpPr>
          <p:nvPr/>
        </p:nvGrpSpPr>
        <p:grpSpPr bwMode="auto">
          <a:xfrm>
            <a:off x="2548293" y="2784355"/>
            <a:ext cx="278618" cy="224119"/>
            <a:chOff x="4946" y="4705"/>
            <a:chExt cx="254" cy="269"/>
          </a:xfrm>
        </p:grpSpPr>
        <p:sp>
          <p:nvSpPr>
            <p:cNvPr id="190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2" name="Group 3"/>
          <p:cNvGrpSpPr>
            <a:grpSpLocks/>
          </p:cNvGrpSpPr>
          <p:nvPr/>
        </p:nvGrpSpPr>
        <p:grpSpPr bwMode="auto">
          <a:xfrm>
            <a:off x="2375454" y="3421398"/>
            <a:ext cx="278618" cy="224119"/>
            <a:chOff x="4946" y="4705"/>
            <a:chExt cx="254" cy="269"/>
          </a:xfrm>
        </p:grpSpPr>
        <p:sp>
          <p:nvSpPr>
            <p:cNvPr id="193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5" name="Group 3"/>
          <p:cNvGrpSpPr>
            <a:grpSpLocks/>
          </p:cNvGrpSpPr>
          <p:nvPr/>
        </p:nvGrpSpPr>
        <p:grpSpPr bwMode="auto">
          <a:xfrm>
            <a:off x="2760713" y="4574398"/>
            <a:ext cx="278618" cy="224119"/>
            <a:chOff x="4946" y="4705"/>
            <a:chExt cx="254" cy="269"/>
          </a:xfrm>
        </p:grpSpPr>
        <p:sp>
          <p:nvSpPr>
            <p:cNvPr id="19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Group 3"/>
          <p:cNvGrpSpPr>
            <a:grpSpLocks/>
          </p:cNvGrpSpPr>
          <p:nvPr/>
        </p:nvGrpSpPr>
        <p:grpSpPr bwMode="auto">
          <a:xfrm>
            <a:off x="3671124" y="4844109"/>
            <a:ext cx="278618" cy="224119"/>
            <a:chOff x="4946" y="4705"/>
            <a:chExt cx="254" cy="269"/>
          </a:xfrm>
        </p:grpSpPr>
        <p:sp>
          <p:nvSpPr>
            <p:cNvPr id="199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1" name="Group 3"/>
          <p:cNvGrpSpPr>
            <a:grpSpLocks/>
          </p:cNvGrpSpPr>
          <p:nvPr/>
        </p:nvGrpSpPr>
        <p:grpSpPr bwMode="auto">
          <a:xfrm>
            <a:off x="6330094" y="4677857"/>
            <a:ext cx="278618" cy="224119"/>
            <a:chOff x="4946" y="4705"/>
            <a:chExt cx="254" cy="269"/>
          </a:xfrm>
        </p:grpSpPr>
        <p:sp>
          <p:nvSpPr>
            <p:cNvPr id="20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4" name="Group 3"/>
          <p:cNvGrpSpPr>
            <a:grpSpLocks/>
          </p:cNvGrpSpPr>
          <p:nvPr/>
        </p:nvGrpSpPr>
        <p:grpSpPr bwMode="auto">
          <a:xfrm>
            <a:off x="8325935" y="6190517"/>
            <a:ext cx="278618" cy="224119"/>
            <a:chOff x="4946" y="4705"/>
            <a:chExt cx="254" cy="269"/>
          </a:xfrm>
        </p:grpSpPr>
        <p:sp>
          <p:nvSpPr>
            <p:cNvPr id="205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8150901" y="4669267"/>
            <a:ext cx="278618" cy="224119"/>
            <a:chOff x="4946" y="4705"/>
            <a:chExt cx="254" cy="269"/>
          </a:xfrm>
        </p:grpSpPr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0" name="Group 3"/>
          <p:cNvGrpSpPr>
            <a:grpSpLocks/>
          </p:cNvGrpSpPr>
          <p:nvPr/>
        </p:nvGrpSpPr>
        <p:grpSpPr bwMode="auto">
          <a:xfrm>
            <a:off x="7492693" y="4007899"/>
            <a:ext cx="278618" cy="224119"/>
            <a:chOff x="4946" y="4705"/>
            <a:chExt cx="254" cy="269"/>
          </a:xfrm>
        </p:grpSpPr>
        <p:sp>
          <p:nvSpPr>
            <p:cNvPr id="211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Group 3"/>
          <p:cNvGrpSpPr>
            <a:grpSpLocks/>
          </p:cNvGrpSpPr>
          <p:nvPr/>
        </p:nvGrpSpPr>
        <p:grpSpPr bwMode="auto">
          <a:xfrm>
            <a:off x="8287154" y="3228775"/>
            <a:ext cx="278618" cy="224119"/>
            <a:chOff x="4946" y="4705"/>
            <a:chExt cx="254" cy="269"/>
          </a:xfrm>
        </p:grpSpPr>
        <p:sp>
          <p:nvSpPr>
            <p:cNvPr id="21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24" name="Выноска 2 223"/>
          <p:cNvSpPr/>
          <p:nvPr/>
        </p:nvSpPr>
        <p:spPr>
          <a:xfrm>
            <a:off x="5175258" y="2605025"/>
            <a:ext cx="1177561" cy="748569"/>
          </a:xfrm>
          <a:prstGeom prst="borderCallout2">
            <a:avLst>
              <a:gd name="adj1" fmla="val 49586"/>
              <a:gd name="adj2" fmla="val 98665"/>
              <a:gd name="adj3" fmla="val 50984"/>
              <a:gd name="adj4" fmla="val 146866"/>
              <a:gd name="adj5" fmla="val 46378"/>
              <a:gd name="adj6" fmla="val 152924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999" tIns="45482" rIns="90999" bIns="45482" rtlCol="0" anchor="ctr"/>
          <a:lstStyle/>
          <a:p>
            <a:pPr algn="ctr" defTabSz="1217953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218" name="Овал 217"/>
          <p:cNvSpPr>
            <a:spLocks noChangeAspect="1"/>
          </p:cNvSpPr>
          <p:nvPr/>
        </p:nvSpPr>
        <p:spPr bwMode="auto">
          <a:xfrm>
            <a:off x="7645570" y="56371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084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pic>
        <p:nvPicPr>
          <p:cNvPr id="226" name="Picture 2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11" y="838994"/>
            <a:ext cx="353437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7" name="Прямоугольник 109"/>
          <p:cNvSpPr>
            <a:spLocks noChangeArrowheads="1"/>
          </p:cNvSpPr>
          <p:nvPr/>
        </p:nvSpPr>
        <p:spPr bwMode="auto">
          <a:xfrm>
            <a:off x="5381973" y="869764"/>
            <a:ext cx="4147064" cy="27399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78" tIns="28990" rIns="57978" bIns="28990">
            <a:spAutoFit/>
          </a:bodyPr>
          <a:lstStyle/>
          <a:p>
            <a:r>
              <a:rPr lang="ru-RU" sz="1400" b="1" dirty="0">
                <a:solidFill>
                  <a:srgbClr val="000000"/>
                </a:solidFill>
              </a:rPr>
              <a:t>Ветер порывами </a:t>
            </a:r>
            <a:r>
              <a:rPr lang="ru-RU" sz="1400" b="1" dirty="0">
                <a:solidFill>
                  <a:srgbClr val="000000"/>
                </a:solidFill>
              </a:rPr>
              <a:t>до </a:t>
            </a:r>
            <a:r>
              <a:rPr lang="ru-RU" sz="1400" b="1" dirty="0" smtClean="0">
                <a:solidFill>
                  <a:srgbClr val="000000"/>
                </a:solidFill>
              </a:rPr>
              <a:t>15-24 </a:t>
            </a:r>
            <a:r>
              <a:rPr lang="ru-RU" sz="1400" b="1" dirty="0">
                <a:solidFill>
                  <a:srgbClr val="000000"/>
                </a:solidFill>
              </a:rPr>
              <a:t>м/с</a:t>
            </a:r>
          </a:p>
        </p:txBody>
      </p:sp>
      <p:pic>
        <p:nvPicPr>
          <p:cNvPr id="228" name="Picture 2" descr="C:\Users\cuks-nach-mon\Desktop\22.gif"/>
          <p:cNvPicPr/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07" y="1194667"/>
            <a:ext cx="344802" cy="292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9" name="Прямоугольник 109"/>
          <p:cNvSpPr>
            <a:spLocks noChangeArrowheads="1"/>
          </p:cNvSpPr>
          <p:nvPr/>
        </p:nvSpPr>
        <p:spPr bwMode="auto">
          <a:xfrm>
            <a:off x="5348449" y="1219994"/>
            <a:ext cx="4199014" cy="27399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78" tIns="28990" rIns="57978" bIns="28990">
            <a:spAutoFit/>
          </a:bodyPr>
          <a:lstStyle/>
          <a:p>
            <a:r>
              <a:rPr lang="ru-RU" sz="1400" b="1" dirty="0">
                <a:solidFill>
                  <a:srgbClr val="000000"/>
                </a:solidFill>
              </a:rPr>
              <a:t> </a:t>
            </a:r>
            <a:r>
              <a:rPr lang="ru-RU" sz="1400" b="1" dirty="0">
                <a:solidFill>
                  <a:srgbClr val="000000"/>
                </a:solidFill>
              </a:rPr>
              <a:t>С</a:t>
            </a:r>
            <a:r>
              <a:rPr lang="ru-RU" sz="1400" b="1" dirty="0">
                <a:solidFill>
                  <a:srgbClr val="000000"/>
                </a:solidFill>
              </a:rPr>
              <a:t>ильные осадки в </a:t>
            </a:r>
            <a:r>
              <a:rPr lang="ru-RU" sz="1400" b="1" dirty="0">
                <a:solidFill>
                  <a:srgbClr val="000000"/>
                </a:solidFill>
              </a:rPr>
              <a:t>виде снега, мокрого </a:t>
            </a:r>
            <a:r>
              <a:rPr lang="ru-RU" sz="1400" b="1" dirty="0" smtClean="0">
                <a:solidFill>
                  <a:srgbClr val="000000"/>
                </a:solidFill>
              </a:rPr>
              <a:t>снега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8876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38"/>
            <a:ext cx="2273300" cy="1174750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2" y="22226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9025"/>
            <a:ext cx="541338" cy="403676"/>
            <a:chOff x="8738280" y="-32395"/>
            <a:chExt cx="405720" cy="408806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418">
                <a:defRPr/>
              </a:pPr>
              <a:endParaRPr lang="ru-RU" sz="38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2395"/>
              <a:ext cx="143965" cy="327272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6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42" tIns="27556" rIns="55142" bIns="27556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3829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3829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5" y="809630"/>
            <a:ext cx="9399588" cy="5832475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099944"/>
                <a:ext cx="706880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498393"/>
                <a:ext cx="519916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5649756" y="3015588"/>
                <a:ext cx="715844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8188"/>
                <a:ext cx="518635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3269"/>
                <a:ext cx="399541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2999938"/>
                <a:ext cx="783715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7935"/>
                <a:ext cx="421311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1954"/>
                <a:ext cx="601873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8172"/>
                <a:ext cx="598031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6447"/>
                <a:ext cx="715845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5863"/>
                <a:ext cx="843902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2174"/>
                <a:ext cx="708161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2290"/>
                <a:ext cx="603153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6839"/>
                <a:ext cx="621082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5342"/>
                <a:ext cx="820853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0651"/>
                <a:ext cx="706880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498999"/>
                <a:ext cx="964278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3326"/>
                <a:ext cx="715844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0416"/>
                <a:ext cx="715845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4901"/>
                <a:ext cx="715844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8" y="5250249"/>
                <a:ext cx="421311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0684"/>
                <a:ext cx="519916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0934"/>
                <a:ext cx="519916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8176"/>
                <a:ext cx="1062882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8267"/>
                <a:ext cx="820852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5" y="5388870"/>
                <a:ext cx="603154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69445"/>
                <a:ext cx="782435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4621"/>
                <a:ext cx="519916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8209"/>
                <a:ext cx="519916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90258"/>
                <a:ext cx="519916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4024"/>
                <a:ext cx="484059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8981"/>
                <a:ext cx="1024464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1911"/>
                <a:ext cx="548088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19290"/>
                <a:ext cx="724809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1557"/>
                <a:ext cx="895126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2055"/>
                <a:ext cx="649254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2589"/>
                <a:ext cx="632607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50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60225"/>
                <a:ext cx="1125631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2989"/>
                <a:ext cx="676147" cy="945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50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3331"/>
                <a:ext cx="1205027" cy="14855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6157"/>
                <a:ext cx="924579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0605"/>
                <a:ext cx="601873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0952"/>
                <a:ext cx="715845" cy="16206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78438"/>
              <a:ext cx="1207390" cy="21542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50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55250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05" y="788988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7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49" tIns="38332" rIns="76649" bIns="3833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8" y="1768480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30" y="2066926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49" tIns="38332" rIns="76649" bIns="3833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8" y="2082805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75" y="1206505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66" tIns="38342" rIns="76666" bIns="3834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8" y="1238255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12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75" y="149542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49" tIns="38332" rIns="76649" bIns="3833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05" y="1466855"/>
            <a:ext cx="1573213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3" y="5791202"/>
            <a:ext cx="1916112" cy="6313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26" tIns="38323" rIns="76626" bIns="38323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18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2988" y="2668590"/>
            <a:ext cx="2151062" cy="2288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4" tIns="35864" rIns="35864" bIns="35864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245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011" y="832682"/>
            <a:ext cx="353437" cy="295738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6" name="Прямоугольник 109"/>
          <p:cNvSpPr>
            <a:spLocks noChangeArrowheads="1"/>
          </p:cNvSpPr>
          <p:nvPr/>
        </p:nvSpPr>
        <p:spPr bwMode="auto">
          <a:xfrm>
            <a:off x="5381973" y="838994"/>
            <a:ext cx="4147064" cy="27399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78" tIns="28990" rIns="57978" bIns="28990">
            <a:spAutoFit/>
          </a:bodyPr>
          <a:lstStyle/>
          <a:p>
            <a:r>
              <a:rPr lang="ru-RU" sz="1400" b="1" dirty="0">
                <a:solidFill>
                  <a:srgbClr val="000000"/>
                </a:solidFill>
              </a:rPr>
              <a:t>Ветер порывами </a:t>
            </a:r>
            <a:r>
              <a:rPr lang="ru-RU" sz="1400" b="1" dirty="0">
                <a:solidFill>
                  <a:srgbClr val="000000"/>
                </a:solidFill>
              </a:rPr>
              <a:t>до </a:t>
            </a:r>
            <a:r>
              <a:rPr lang="ru-RU" sz="1400" b="1" dirty="0" smtClean="0">
                <a:solidFill>
                  <a:srgbClr val="000000"/>
                </a:solidFill>
              </a:rPr>
              <a:t>15-24 </a:t>
            </a:r>
            <a:r>
              <a:rPr lang="ru-RU" sz="1400" b="1" dirty="0">
                <a:solidFill>
                  <a:srgbClr val="000000"/>
                </a:solidFill>
              </a:rPr>
              <a:t>м/с</a:t>
            </a:r>
          </a:p>
        </p:txBody>
      </p:sp>
      <p:pic>
        <p:nvPicPr>
          <p:cNvPr id="147" name="Picture 2" descr="C:\Users\cuks-nach-mon\Desktop\22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4644" y="1170179"/>
            <a:ext cx="344802" cy="292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7" name="Прямоугольник 109"/>
          <p:cNvSpPr>
            <a:spLocks noChangeArrowheads="1"/>
          </p:cNvSpPr>
          <p:nvPr/>
        </p:nvSpPr>
        <p:spPr bwMode="auto">
          <a:xfrm>
            <a:off x="5348449" y="1174604"/>
            <a:ext cx="4199014" cy="273990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78" tIns="28990" rIns="57978" bIns="28990">
            <a:spAutoFit/>
          </a:bodyPr>
          <a:lstStyle/>
          <a:p>
            <a:r>
              <a:rPr lang="ru-RU" sz="1400" b="1" dirty="0" smtClean="0">
                <a:solidFill>
                  <a:srgbClr val="000000"/>
                </a:solidFill>
              </a:rPr>
              <a:t>Налипание мокрого снега 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507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4" y="708025"/>
            <a:ext cx="12207785" cy="61515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Группа 2"/>
          <p:cNvGrpSpPr/>
          <p:nvPr/>
        </p:nvGrpSpPr>
        <p:grpSpPr>
          <a:xfrm>
            <a:off x="17462" y="3547607"/>
            <a:ext cx="2819923" cy="3269773"/>
            <a:chOff x="9588723" y="3512912"/>
            <a:chExt cx="2819923" cy="3269773"/>
          </a:xfrm>
        </p:grpSpPr>
        <p:grpSp>
          <p:nvGrpSpPr>
            <p:cNvPr id="340" name="Группа 339"/>
            <p:cNvGrpSpPr/>
            <p:nvPr/>
          </p:nvGrpSpPr>
          <p:grpSpPr>
            <a:xfrm>
              <a:off x="9588723" y="3512912"/>
              <a:ext cx="2819923" cy="3269773"/>
              <a:chOff x="6897576" y="4118002"/>
              <a:chExt cx="2651214" cy="2728320"/>
            </a:xfrm>
          </p:grpSpPr>
          <p:sp>
            <p:nvSpPr>
              <p:cNvPr id="343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6"/>
                <a:ext cx="1460939" cy="17203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500" b="0" kern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349" name="Группа 1145"/>
              <p:cNvGrpSpPr/>
              <p:nvPr/>
            </p:nvGrpSpPr>
            <p:grpSpPr>
              <a:xfrm>
                <a:off x="6897576" y="4118002"/>
                <a:ext cx="2651214" cy="2728320"/>
                <a:chOff x="6759625" y="3767480"/>
                <a:chExt cx="2470803" cy="3072785"/>
              </a:xfrm>
            </p:grpSpPr>
            <p:sp>
              <p:nvSpPr>
                <p:cNvPr id="354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767480"/>
                  <a:ext cx="2134158" cy="3072699"/>
                </a:xfrm>
                <a:prstGeom prst="rect">
                  <a:avLst/>
                </a:prstGeom>
                <a:solidFill>
                  <a:sysClr val="window" lastClr="FFFFFF"/>
                </a:solidFill>
                <a:ln w="19050">
                  <a:solidFill>
                    <a:sysClr val="windowText" lastClr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106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kern="0" dirty="0">
                    <a:solidFill>
                      <a:srgbClr val="000000"/>
                    </a:solidFill>
                    <a:latin typeface="Calibri" panose="020F050202020403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19828" y="6335775"/>
                  <a:ext cx="1833906" cy="23714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- прогноз нарушения </a:t>
                  </a: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ЛЭП </a:t>
                  </a: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(УГМС)</a:t>
                  </a:r>
                </a:p>
              </p:txBody>
            </p:sp>
            <p:sp>
              <p:nvSpPr>
                <p:cNvPr id="35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74325" y="3858492"/>
                  <a:ext cx="1606383" cy="23714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3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8"/>
                  <a:ext cx="1609849" cy="23714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59" name="Полилиния 358"/>
                <p:cNvSpPr/>
                <p:nvPr/>
              </p:nvSpPr>
              <p:spPr>
                <a:xfrm>
                  <a:off x="6912811" y="6381276"/>
                  <a:ext cx="324905" cy="204788"/>
                </a:xfrm>
                <a:custGeom>
                  <a:avLst/>
                  <a:gdLst>
                    <a:gd name="connsiteX0" fmla="*/ 42863 w 324905"/>
                    <a:gd name="connsiteY0" fmla="*/ 28575 h 204788"/>
                    <a:gd name="connsiteX1" fmla="*/ 47625 w 324905"/>
                    <a:gd name="connsiteY1" fmla="*/ 4763 h 204788"/>
                    <a:gd name="connsiteX2" fmla="*/ 61913 w 324905"/>
                    <a:gd name="connsiteY2" fmla="*/ 0 h 204788"/>
                    <a:gd name="connsiteX3" fmla="*/ 95250 w 324905"/>
                    <a:gd name="connsiteY3" fmla="*/ 4763 h 204788"/>
                    <a:gd name="connsiteX4" fmla="*/ 200025 w 324905"/>
                    <a:gd name="connsiteY4" fmla="*/ 9525 h 204788"/>
                    <a:gd name="connsiteX5" fmla="*/ 252413 w 324905"/>
                    <a:gd name="connsiteY5" fmla="*/ 14288 h 204788"/>
                    <a:gd name="connsiteX6" fmla="*/ 280988 w 324905"/>
                    <a:gd name="connsiteY6" fmla="*/ 23813 h 204788"/>
                    <a:gd name="connsiteX7" fmla="*/ 285750 w 324905"/>
                    <a:gd name="connsiteY7" fmla="*/ 52388 h 204788"/>
                    <a:gd name="connsiteX8" fmla="*/ 300038 w 324905"/>
                    <a:gd name="connsiteY8" fmla="*/ 57150 h 204788"/>
                    <a:gd name="connsiteX9" fmla="*/ 314325 w 324905"/>
                    <a:gd name="connsiteY9" fmla="*/ 66675 h 204788"/>
                    <a:gd name="connsiteX10" fmla="*/ 323850 w 324905"/>
                    <a:gd name="connsiteY10" fmla="*/ 80963 h 204788"/>
                    <a:gd name="connsiteX11" fmla="*/ 319088 w 324905"/>
                    <a:gd name="connsiteY11" fmla="*/ 180975 h 204788"/>
                    <a:gd name="connsiteX12" fmla="*/ 300038 w 324905"/>
                    <a:gd name="connsiteY12" fmla="*/ 185738 h 204788"/>
                    <a:gd name="connsiteX13" fmla="*/ 228600 w 324905"/>
                    <a:gd name="connsiteY13" fmla="*/ 190500 h 204788"/>
                    <a:gd name="connsiteX14" fmla="*/ 209550 w 324905"/>
                    <a:gd name="connsiteY14" fmla="*/ 195263 h 204788"/>
                    <a:gd name="connsiteX15" fmla="*/ 185738 w 324905"/>
                    <a:gd name="connsiteY15" fmla="*/ 200025 h 204788"/>
                    <a:gd name="connsiteX16" fmla="*/ 171450 w 324905"/>
                    <a:gd name="connsiteY16" fmla="*/ 204788 h 204788"/>
                    <a:gd name="connsiteX17" fmla="*/ 152400 w 324905"/>
                    <a:gd name="connsiteY17" fmla="*/ 190500 h 204788"/>
                    <a:gd name="connsiteX18" fmla="*/ 138113 w 324905"/>
                    <a:gd name="connsiteY18" fmla="*/ 180975 h 204788"/>
                    <a:gd name="connsiteX19" fmla="*/ 123825 w 324905"/>
                    <a:gd name="connsiteY19" fmla="*/ 166688 h 204788"/>
                    <a:gd name="connsiteX20" fmla="*/ 95250 w 324905"/>
                    <a:gd name="connsiteY20" fmla="*/ 152400 h 204788"/>
                    <a:gd name="connsiteX21" fmla="*/ 42863 w 324905"/>
                    <a:gd name="connsiteY21" fmla="*/ 147638 h 204788"/>
                    <a:gd name="connsiteX22" fmla="*/ 14288 w 324905"/>
                    <a:gd name="connsiteY22" fmla="*/ 133350 h 204788"/>
                    <a:gd name="connsiteX23" fmla="*/ 4763 w 324905"/>
                    <a:gd name="connsiteY23" fmla="*/ 119063 h 204788"/>
                    <a:gd name="connsiteX24" fmla="*/ 0 w 324905"/>
                    <a:gd name="connsiteY24" fmla="*/ 104775 h 204788"/>
                    <a:gd name="connsiteX25" fmla="*/ 19050 w 324905"/>
                    <a:gd name="connsiteY25" fmla="*/ 42863 h 204788"/>
                    <a:gd name="connsiteX26" fmla="*/ 42863 w 324905"/>
                    <a:gd name="connsiteY26" fmla="*/ 28575 h 20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24905" h="204788">
                      <a:moveTo>
                        <a:pt x="42863" y="28575"/>
                      </a:moveTo>
                      <a:cubicBezTo>
                        <a:pt x="44450" y="20638"/>
                        <a:pt x="43135" y="11498"/>
                        <a:pt x="47625" y="4763"/>
                      </a:cubicBezTo>
                      <a:cubicBezTo>
                        <a:pt x="50410" y="586"/>
                        <a:pt x="56893" y="0"/>
                        <a:pt x="61913" y="0"/>
                      </a:cubicBezTo>
                      <a:cubicBezTo>
                        <a:pt x="73138" y="0"/>
                        <a:pt x="84138" y="3175"/>
                        <a:pt x="95250" y="4763"/>
                      </a:cubicBezTo>
                      <a:cubicBezTo>
                        <a:pt x="147969" y="22336"/>
                        <a:pt x="113804" y="14914"/>
                        <a:pt x="200025" y="9525"/>
                      </a:cubicBezTo>
                      <a:cubicBezTo>
                        <a:pt x="217488" y="11113"/>
                        <a:pt x="235145" y="11241"/>
                        <a:pt x="252413" y="14288"/>
                      </a:cubicBezTo>
                      <a:cubicBezTo>
                        <a:pt x="262300" y="16033"/>
                        <a:pt x="280988" y="23813"/>
                        <a:pt x="280988" y="23813"/>
                      </a:cubicBezTo>
                      <a:cubicBezTo>
                        <a:pt x="282575" y="33338"/>
                        <a:pt x="280959" y="44004"/>
                        <a:pt x="285750" y="52388"/>
                      </a:cubicBezTo>
                      <a:cubicBezTo>
                        <a:pt x="288241" y="56747"/>
                        <a:pt x="295548" y="54905"/>
                        <a:pt x="300038" y="57150"/>
                      </a:cubicBezTo>
                      <a:cubicBezTo>
                        <a:pt x="305157" y="59710"/>
                        <a:pt x="309563" y="63500"/>
                        <a:pt x="314325" y="66675"/>
                      </a:cubicBezTo>
                      <a:cubicBezTo>
                        <a:pt x="317500" y="71438"/>
                        <a:pt x="323612" y="75244"/>
                        <a:pt x="323850" y="80963"/>
                      </a:cubicBezTo>
                      <a:cubicBezTo>
                        <a:pt x="325240" y="114309"/>
                        <a:pt x="326484" y="148430"/>
                        <a:pt x="319088" y="180975"/>
                      </a:cubicBezTo>
                      <a:cubicBezTo>
                        <a:pt x="317637" y="187358"/>
                        <a:pt x="306548" y="185053"/>
                        <a:pt x="300038" y="185738"/>
                      </a:cubicBezTo>
                      <a:cubicBezTo>
                        <a:pt x="276304" y="188236"/>
                        <a:pt x="252413" y="188913"/>
                        <a:pt x="228600" y="190500"/>
                      </a:cubicBezTo>
                      <a:cubicBezTo>
                        <a:pt x="222250" y="192088"/>
                        <a:pt x="215940" y="193843"/>
                        <a:pt x="209550" y="195263"/>
                      </a:cubicBezTo>
                      <a:cubicBezTo>
                        <a:pt x="201648" y="197019"/>
                        <a:pt x="193591" y="198062"/>
                        <a:pt x="185738" y="200025"/>
                      </a:cubicBezTo>
                      <a:cubicBezTo>
                        <a:pt x="180868" y="201243"/>
                        <a:pt x="176213" y="203200"/>
                        <a:pt x="171450" y="204788"/>
                      </a:cubicBezTo>
                      <a:cubicBezTo>
                        <a:pt x="165100" y="200025"/>
                        <a:pt x="158859" y="195114"/>
                        <a:pt x="152400" y="190500"/>
                      </a:cubicBezTo>
                      <a:cubicBezTo>
                        <a:pt x="147743" y="187173"/>
                        <a:pt x="142510" y="184639"/>
                        <a:pt x="138113" y="180975"/>
                      </a:cubicBezTo>
                      <a:cubicBezTo>
                        <a:pt x="132939" y="176663"/>
                        <a:pt x="128999" y="171000"/>
                        <a:pt x="123825" y="166688"/>
                      </a:cubicBezTo>
                      <a:cubicBezTo>
                        <a:pt x="116019" y="160183"/>
                        <a:pt x="105619" y="153881"/>
                        <a:pt x="95250" y="152400"/>
                      </a:cubicBezTo>
                      <a:cubicBezTo>
                        <a:pt x="77892" y="149920"/>
                        <a:pt x="60325" y="149225"/>
                        <a:pt x="42863" y="147638"/>
                      </a:cubicBezTo>
                      <a:cubicBezTo>
                        <a:pt x="31242" y="143764"/>
                        <a:pt x="23520" y="142582"/>
                        <a:pt x="14288" y="133350"/>
                      </a:cubicBezTo>
                      <a:cubicBezTo>
                        <a:pt x="10241" y="129303"/>
                        <a:pt x="7323" y="124182"/>
                        <a:pt x="4763" y="119063"/>
                      </a:cubicBezTo>
                      <a:cubicBezTo>
                        <a:pt x="2518" y="114573"/>
                        <a:pt x="1588" y="109538"/>
                        <a:pt x="0" y="104775"/>
                      </a:cubicBezTo>
                      <a:cubicBezTo>
                        <a:pt x="5433" y="50448"/>
                        <a:pt x="-6518" y="68431"/>
                        <a:pt x="19050" y="42863"/>
                      </a:cubicBezTo>
                      <a:lnTo>
                        <a:pt x="42863" y="28575"/>
                      </a:lnTo>
                      <a:close/>
                    </a:path>
                  </a:pathLst>
                </a:custGeom>
                <a:solidFill>
                  <a:srgbClr val="FF0000">
                    <a:alpha val="40000"/>
                  </a:srgbClr>
                </a:solidFill>
                <a:ln w="12700" cap="flat" cmpd="sng" algn="ctr">
                  <a:solidFill>
                    <a:srgbClr val="FF0000"/>
                  </a:solidFill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algn="ctr" defTabSz="912106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sz="800" kern="0" dirty="0">
                    <a:solidFill>
                      <a:prstClr val="white"/>
                    </a:solidFill>
                    <a:latin typeface="Calibri"/>
                  </a:endParaRPr>
                </a:p>
              </p:txBody>
            </p:sp>
            <p:sp>
              <p:nvSpPr>
                <p:cNvPr id="36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99349" y="6603119"/>
                  <a:ext cx="1831079" cy="23714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36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5158805"/>
                  <a:ext cx="1896493" cy="23714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36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95133" y="4319554"/>
                  <a:ext cx="1063141" cy="23714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 </a:t>
                  </a:r>
                  <a:r>
                    <a:rPr lang="ru-RU" altLang="ru-RU" sz="800" b="0" kern="0" dirty="0">
                      <a:solidFill>
                        <a:srgbClr val="000000"/>
                      </a:solidFill>
                      <a:cs typeface="Arial" panose="020B0604020202020204" pitchFamily="34" charset="0"/>
                    </a:rPr>
                    <a:t>порывы ветра, м/с</a:t>
                  </a:r>
                  <a:endPara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345" name="Text Box 97"/>
              <p:cNvSpPr txBox="1">
                <a:spLocks noChangeArrowheads="1"/>
              </p:cNvSpPr>
              <p:nvPr/>
            </p:nvSpPr>
            <p:spPr bwMode="auto">
              <a:xfrm>
                <a:off x="7448135" y="5926907"/>
                <a:ext cx="1506131" cy="286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количество осадков (УГМС), мм</a:t>
                </a:r>
              </a:p>
            </p:txBody>
          </p:sp>
          <p:sp>
            <p:nvSpPr>
              <p:cNvPr id="346" name="TextBox 23"/>
              <p:cNvSpPr txBox="1"/>
              <p:nvPr/>
            </p:nvSpPr>
            <p:spPr>
              <a:xfrm>
                <a:off x="7029503" y="5924852"/>
                <a:ext cx="383894" cy="205448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10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 smtClean="0">
                    <a:solidFill>
                      <a:srgbClr val="FFFFFF"/>
                    </a:solidFill>
                  </a:rPr>
                  <a:t>1</a:t>
                </a:r>
                <a:endParaRPr lang="ru-RU" kern="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47" name="TextBox 23"/>
              <p:cNvSpPr txBox="1"/>
              <p:nvPr/>
            </p:nvSpPr>
            <p:spPr>
              <a:xfrm>
                <a:off x="7041092" y="6146381"/>
                <a:ext cx="372305" cy="205448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106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 smtClean="0">
                    <a:solidFill>
                      <a:prstClr val="black"/>
                    </a:solidFill>
                  </a:rPr>
                  <a:t>15</a:t>
                </a:r>
                <a:endParaRPr lang="ru-RU" kern="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348" name="Text Box 97"/>
              <p:cNvSpPr txBox="1">
                <a:spLocks noChangeArrowheads="1"/>
              </p:cNvSpPr>
              <p:nvPr/>
            </p:nvSpPr>
            <p:spPr bwMode="auto">
              <a:xfrm>
                <a:off x="7449858" y="6136479"/>
                <a:ext cx="1466850" cy="18360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341" name="Рисунок 34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647383" y="4431800"/>
              <a:ext cx="649048" cy="1206564"/>
            </a:xfrm>
            <a:prstGeom prst="rect">
              <a:avLst/>
            </a:prstGeom>
            <a:solidFill>
              <a:srgbClr val="FFFF00"/>
            </a:solidFill>
            <a:effectLst>
              <a:softEdge rad="63500"/>
            </a:effectLst>
          </p:spPr>
        </p:pic>
        <p:pic>
          <p:nvPicPr>
            <p:cNvPr id="342" name="Рисунок 34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588723" y="3930259"/>
              <a:ext cx="2325721" cy="224602"/>
            </a:xfrm>
            <a:prstGeom prst="rect">
              <a:avLst/>
            </a:prstGeom>
            <a:solidFill>
              <a:srgbClr val="FFFF00"/>
            </a:solidFill>
            <a:effectLst>
              <a:softEdge rad="63500"/>
            </a:effectLst>
          </p:spPr>
        </p:pic>
        <p:sp>
          <p:nvSpPr>
            <p:cNvPr id="386" name="Text Box 182"/>
            <p:cNvSpPr txBox="1">
              <a:spLocks noChangeArrowheads="1"/>
            </p:cNvSpPr>
            <p:nvPr/>
          </p:nvSpPr>
          <p:spPr bwMode="auto">
            <a:xfrm>
              <a:off x="9588723" y="6537072"/>
              <a:ext cx="923907" cy="245522"/>
            </a:xfrm>
            <a:prstGeom prst="rect">
              <a:avLst/>
            </a:prstGeom>
            <a:solidFill>
              <a:srgbClr val="FFFF00"/>
            </a:solidFill>
            <a:effectLst>
              <a:softEdge rad="63500"/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151710" tIns="75854" rIns="151710" bIns="75854">
              <a:spAutoFit/>
            </a:bodyPr>
            <a:lstStyle>
              <a:defPPr>
                <a:defRPr lang="ru-RU"/>
              </a:defPPr>
              <a:lvl1pPr algn="ctr" defTabSz="1059359" fontAlgn="auto">
                <a:spcBef>
                  <a:spcPts val="0"/>
                </a:spcBef>
                <a:spcAft>
                  <a:spcPts val="0"/>
                </a:spcAft>
                <a:defRPr sz="1400" b="1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altLang="ru-RU" sz="600" dirty="0"/>
                <a:t>Елабужский </a:t>
              </a:r>
              <a:r>
                <a:rPr lang="ru-RU" altLang="ru-RU" sz="600" dirty="0"/>
                <a:t>р-н</a:t>
              </a:r>
            </a:p>
          </p:txBody>
        </p:sp>
      </p:grpSp>
      <p:sp>
        <p:nvSpPr>
          <p:cNvPr id="137" name="Text Box 2"/>
          <p:cNvSpPr txBox="1">
            <a:spLocks noChangeArrowheads="1"/>
          </p:cNvSpPr>
          <p:nvPr/>
        </p:nvSpPr>
        <p:spPr bwMode="auto">
          <a:xfrm>
            <a:off x="5" y="0"/>
            <a:ext cx="12190413" cy="7080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8" tIns="27563" rIns="55158" bIns="27563" anchor="ctr"/>
          <a:lstStyle>
            <a:lvl1pPr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ПО РИСКУ НАРУШЕНИЯ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ЭЛЕКТРОСНАБЖЕНИЯ </a:t>
            </a: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НА ТЕРРИТОРИИ</a:t>
            </a:r>
            <a:endParaRPr lang="ru-RU" altLang="ru-RU" sz="18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2" name="Text Box 182"/>
          <p:cNvSpPr txBox="1">
            <a:spLocks noChangeArrowheads="1"/>
          </p:cNvSpPr>
          <p:nvPr/>
        </p:nvSpPr>
        <p:spPr bwMode="auto">
          <a:xfrm>
            <a:off x="6933406" y="5727941"/>
            <a:ext cx="1938633" cy="36853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610" tIns="75804" rIns="151610" bIns="7580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Бугульминский р-н</a:t>
            </a:r>
            <a:endParaRPr lang="ru-RU" altLang="ru-RU" dirty="0" smtClean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3262054" y="5429106"/>
            <a:ext cx="1966135" cy="36853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610" tIns="75804" rIns="151610" bIns="7580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Нурлатский р-н</a:t>
            </a:r>
            <a:endParaRPr lang="ru-RU" altLang="ru-RU" dirty="0" smtClean="0"/>
          </a:p>
        </p:txBody>
      </p:sp>
      <p:sp>
        <p:nvSpPr>
          <p:cNvPr id="30" name="Text Box 182"/>
          <p:cNvSpPr txBox="1">
            <a:spLocks noChangeArrowheads="1"/>
          </p:cNvSpPr>
          <p:nvPr/>
        </p:nvSpPr>
        <p:spPr bwMode="auto">
          <a:xfrm>
            <a:off x="9905206" y="4813915"/>
            <a:ext cx="1938633" cy="36853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610" tIns="75804" rIns="151610" bIns="7580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Ютазинский р-н</a:t>
            </a:r>
            <a:endParaRPr lang="ru-RU" altLang="ru-RU" dirty="0" smtClean="0"/>
          </a:p>
        </p:txBody>
      </p:sp>
      <p:sp>
        <p:nvSpPr>
          <p:cNvPr id="31" name="Text Box 182"/>
          <p:cNvSpPr txBox="1">
            <a:spLocks noChangeArrowheads="1"/>
          </p:cNvSpPr>
          <p:nvPr/>
        </p:nvSpPr>
        <p:spPr bwMode="auto">
          <a:xfrm>
            <a:off x="4723606" y="3772862"/>
            <a:ext cx="1938633" cy="36853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610" tIns="75804" rIns="151610" bIns="7580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Черемшанский р-н</a:t>
            </a:r>
            <a:endParaRPr lang="ru-RU" altLang="ru-RU" dirty="0" smtClean="0"/>
          </a:p>
        </p:txBody>
      </p:sp>
      <p:sp>
        <p:nvSpPr>
          <p:cNvPr id="37" name="Text Box 182"/>
          <p:cNvSpPr txBox="1">
            <a:spLocks noChangeArrowheads="1"/>
          </p:cNvSpPr>
          <p:nvPr/>
        </p:nvSpPr>
        <p:spPr bwMode="auto">
          <a:xfrm>
            <a:off x="9752805" y="4060421"/>
            <a:ext cx="1938633" cy="36853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610" tIns="75804" rIns="151610" bIns="7580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Азнакаевский р-н</a:t>
            </a:r>
            <a:endParaRPr lang="ru-RU" altLang="ru-RU" dirty="0" smtClean="0"/>
          </a:p>
        </p:txBody>
      </p:sp>
      <p:sp>
        <p:nvSpPr>
          <p:cNvPr id="39" name="Text Box 182"/>
          <p:cNvSpPr txBox="1">
            <a:spLocks noChangeArrowheads="1"/>
          </p:cNvSpPr>
          <p:nvPr/>
        </p:nvSpPr>
        <p:spPr bwMode="auto">
          <a:xfrm>
            <a:off x="6552406" y="3437634"/>
            <a:ext cx="2101458" cy="36853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610" tIns="75804" rIns="151610" bIns="7580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Альметьевский р-н</a:t>
            </a:r>
            <a:endParaRPr lang="ru-RU" altLang="ru-RU" dirty="0" smtClean="0"/>
          </a:p>
        </p:txBody>
      </p:sp>
      <p:sp>
        <p:nvSpPr>
          <p:cNvPr id="40" name="Text Box 182"/>
          <p:cNvSpPr txBox="1">
            <a:spLocks noChangeArrowheads="1"/>
          </p:cNvSpPr>
          <p:nvPr/>
        </p:nvSpPr>
        <p:spPr bwMode="auto">
          <a:xfrm>
            <a:off x="3275806" y="4117168"/>
            <a:ext cx="1938633" cy="36853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610" tIns="75804" rIns="151610" bIns="7580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Аксубаевский р-н</a:t>
            </a:r>
            <a:endParaRPr lang="ru-RU" altLang="ru-RU" dirty="0" smtClean="0"/>
          </a:p>
        </p:txBody>
      </p:sp>
      <p:sp>
        <p:nvSpPr>
          <p:cNvPr id="41" name="Text Box 182"/>
          <p:cNvSpPr txBox="1">
            <a:spLocks noChangeArrowheads="1"/>
          </p:cNvSpPr>
          <p:nvPr/>
        </p:nvSpPr>
        <p:spPr bwMode="auto">
          <a:xfrm>
            <a:off x="9752806" y="5673059"/>
            <a:ext cx="1938633" cy="36853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610" tIns="75804" rIns="151610" bIns="7580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Бавлинский р-н</a:t>
            </a:r>
            <a:endParaRPr lang="ru-RU" altLang="ru-RU" dirty="0" smtClean="0"/>
          </a:p>
        </p:txBody>
      </p:sp>
      <p:sp>
        <p:nvSpPr>
          <p:cNvPr id="46" name="TextBox 23"/>
          <p:cNvSpPr txBox="1"/>
          <p:nvPr/>
        </p:nvSpPr>
        <p:spPr bwMode="auto">
          <a:xfrm>
            <a:off x="8877659" y="5456978"/>
            <a:ext cx="579471" cy="27096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298" tIns="54161" rIns="108298" bIns="54161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6-24</a:t>
            </a:r>
            <a:endParaRPr lang="ru-RU" dirty="0"/>
          </a:p>
        </p:txBody>
      </p:sp>
      <p:sp>
        <p:nvSpPr>
          <p:cNvPr id="47" name="TextBox 23"/>
          <p:cNvSpPr txBox="1"/>
          <p:nvPr/>
        </p:nvSpPr>
        <p:spPr>
          <a:xfrm>
            <a:off x="9420127" y="5469458"/>
            <a:ext cx="471585" cy="24616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91380" tIns="45690" rIns="91380" bIns="4569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10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1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54" name="TextBox 23"/>
          <p:cNvSpPr txBox="1"/>
          <p:nvPr/>
        </p:nvSpPr>
        <p:spPr bwMode="auto">
          <a:xfrm>
            <a:off x="8734884" y="4261247"/>
            <a:ext cx="579471" cy="27096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298" tIns="54161" rIns="108298" bIns="54161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6-24</a:t>
            </a:r>
            <a:endParaRPr lang="ru-RU" dirty="0"/>
          </a:p>
        </p:txBody>
      </p:sp>
      <p:sp>
        <p:nvSpPr>
          <p:cNvPr id="55" name="TextBox 23"/>
          <p:cNvSpPr txBox="1"/>
          <p:nvPr/>
        </p:nvSpPr>
        <p:spPr>
          <a:xfrm>
            <a:off x="9277352" y="4273727"/>
            <a:ext cx="471585" cy="24616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91380" tIns="45690" rIns="91380" bIns="4569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10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1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56" name="TextBox 23"/>
          <p:cNvSpPr txBox="1"/>
          <p:nvPr/>
        </p:nvSpPr>
        <p:spPr bwMode="auto">
          <a:xfrm>
            <a:off x="8987616" y="4810815"/>
            <a:ext cx="579471" cy="27096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298" tIns="54161" rIns="108298" bIns="54161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6-24</a:t>
            </a:r>
            <a:endParaRPr lang="ru-RU" dirty="0"/>
          </a:p>
        </p:txBody>
      </p:sp>
      <p:sp>
        <p:nvSpPr>
          <p:cNvPr id="57" name="TextBox 23"/>
          <p:cNvSpPr txBox="1"/>
          <p:nvPr/>
        </p:nvSpPr>
        <p:spPr>
          <a:xfrm>
            <a:off x="9530084" y="4823295"/>
            <a:ext cx="471585" cy="24616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91380" tIns="45690" rIns="91380" bIns="4569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10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1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58" name="TextBox 23"/>
          <p:cNvSpPr txBox="1"/>
          <p:nvPr/>
        </p:nvSpPr>
        <p:spPr bwMode="auto">
          <a:xfrm>
            <a:off x="8324908" y="5154300"/>
            <a:ext cx="579471" cy="27096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298" tIns="54161" rIns="108298" bIns="54161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6-24</a:t>
            </a:r>
            <a:endParaRPr lang="ru-RU" dirty="0"/>
          </a:p>
        </p:txBody>
      </p:sp>
      <p:sp>
        <p:nvSpPr>
          <p:cNvPr id="59" name="TextBox 23"/>
          <p:cNvSpPr txBox="1"/>
          <p:nvPr/>
        </p:nvSpPr>
        <p:spPr>
          <a:xfrm>
            <a:off x="8867376" y="5166780"/>
            <a:ext cx="471585" cy="24616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91380" tIns="45690" rIns="91380" bIns="4569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10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1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60" name="TextBox 23"/>
          <p:cNvSpPr txBox="1"/>
          <p:nvPr/>
        </p:nvSpPr>
        <p:spPr bwMode="auto">
          <a:xfrm>
            <a:off x="7323251" y="4241587"/>
            <a:ext cx="579471" cy="27096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298" tIns="54161" rIns="108298" bIns="54161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6-24</a:t>
            </a:r>
            <a:endParaRPr lang="ru-RU" dirty="0"/>
          </a:p>
        </p:txBody>
      </p:sp>
      <p:sp>
        <p:nvSpPr>
          <p:cNvPr id="61" name="TextBox 23"/>
          <p:cNvSpPr txBox="1"/>
          <p:nvPr/>
        </p:nvSpPr>
        <p:spPr>
          <a:xfrm>
            <a:off x="7865719" y="4254067"/>
            <a:ext cx="471585" cy="24616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91380" tIns="45690" rIns="91380" bIns="4569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10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1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62" name="TextBox 23"/>
          <p:cNvSpPr txBox="1"/>
          <p:nvPr/>
        </p:nvSpPr>
        <p:spPr bwMode="auto">
          <a:xfrm>
            <a:off x="7348161" y="4880237"/>
            <a:ext cx="579471" cy="27096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298" tIns="54161" rIns="108298" bIns="54161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6-24</a:t>
            </a:r>
            <a:endParaRPr lang="ru-RU" dirty="0"/>
          </a:p>
        </p:txBody>
      </p:sp>
      <p:sp>
        <p:nvSpPr>
          <p:cNvPr id="63" name="TextBox 23"/>
          <p:cNvSpPr txBox="1"/>
          <p:nvPr/>
        </p:nvSpPr>
        <p:spPr>
          <a:xfrm>
            <a:off x="7890629" y="4892717"/>
            <a:ext cx="471585" cy="24616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91380" tIns="45690" rIns="91380" bIns="4569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10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1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64" name="TextBox 23"/>
          <p:cNvSpPr txBox="1"/>
          <p:nvPr/>
        </p:nvSpPr>
        <p:spPr bwMode="auto">
          <a:xfrm>
            <a:off x="6321104" y="4620961"/>
            <a:ext cx="579471" cy="27096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298" tIns="54161" rIns="108298" bIns="54161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6-24</a:t>
            </a:r>
            <a:endParaRPr lang="ru-RU" dirty="0"/>
          </a:p>
        </p:txBody>
      </p:sp>
      <p:sp>
        <p:nvSpPr>
          <p:cNvPr id="65" name="TextBox 23"/>
          <p:cNvSpPr txBox="1"/>
          <p:nvPr/>
        </p:nvSpPr>
        <p:spPr>
          <a:xfrm>
            <a:off x="6863572" y="4633441"/>
            <a:ext cx="471585" cy="24616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91380" tIns="45690" rIns="91380" bIns="4569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10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1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66" name="TextBox 23"/>
          <p:cNvSpPr txBox="1"/>
          <p:nvPr/>
        </p:nvSpPr>
        <p:spPr bwMode="auto">
          <a:xfrm>
            <a:off x="5344357" y="4273727"/>
            <a:ext cx="579471" cy="27096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298" tIns="54161" rIns="108298" bIns="54161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6-24</a:t>
            </a:r>
            <a:endParaRPr lang="ru-RU" dirty="0"/>
          </a:p>
        </p:txBody>
      </p:sp>
      <p:sp>
        <p:nvSpPr>
          <p:cNvPr id="67" name="TextBox 23"/>
          <p:cNvSpPr txBox="1"/>
          <p:nvPr/>
        </p:nvSpPr>
        <p:spPr>
          <a:xfrm>
            <a:off x="5886825" y="4286207"/>
            <a:ext cx="471585" cy="24616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91380" tIns="45690" rIns="91380" bIns="4569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10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1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68" name="TextBox 23"/>
          <p:cNvSpPr txBox="1"/>
          <p:nvPr/>
        </p:nvSpPr>
        <p:spPr bwMode="auto">
          <a:xfrm>
            <a:off x="5054621" y="5015718"/>
            <a:ext cx="579471" cy="27096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298" tIns="54161" rIns="108298" bIns="54161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6-24</a:t>
            </a:r>
            <a:endParaRPr lang="ru-RU" dirty="0"/>
          </a:p>
        </p:txBody>
      </p:sp>
      <p:sp>
        <p:nvSpPr>
          <p:cNvPr id="69" name="TextBox 23"/>
          <p:cNvSpPr txBox="1"/>
          <p:nvPr/>
        </p:nvSpPr>
        <p:spPr>
          <a:xfrm>
            <a:off x="5597089" y="5028198"/>
            <a:ext cx="471585" cy="24616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91380" tIns="45690" rIns="91380" bIns="45690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10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1</a:t>
            </a:r>
            <a:endParaRPr lang="ru-RU" kern="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3079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8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8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43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088" tIns="38549" rIns="77088" bIns="38549" anchor="ctr"/>
          <a:lstStyle/>
          <a:p>
            <a:pPr algn="ctr" defTabSz="772857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16" tIns="27446" rIns="54916" bIns="27446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21" tIns="38513" rIns="77021" bIns="38513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61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10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10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1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550"/>
              <a:ext cx="640090" cy="184668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3" y="3701798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38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18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6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10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5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10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18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2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1"/>
              <a:ext cx="109561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56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0" y="3428750"/>
              <a:ext cx="17023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2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7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10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4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4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3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5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7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10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7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89" tIns="38301" rIns="76589" bIns="3830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81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30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89" tIns="38301" rIns="76589" bIns="3830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7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6" y="120650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06" tIns="38311" rIns="76606" bIns="3831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5"/>
            <a:ext cx="1166812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814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89" tIns="38301" rIns="76589" bIns="38301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12" y="1466855"/>
            <a:ext cx="1573213" cy="1384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9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31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567" tIns="38293" rIns="76567" bIns="38293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</a:t>
            </a: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феврале месяце </a:t>
            </a: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81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91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6"/>
            <a:ext cx="1962150" cy="3689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31" tIns="45514" rIns="91031" bIns="4551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24" y="3137488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5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1"/>
            <a:ext cx="2151063" cy="21036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35" tIns="35835" rIns="35835" bIns="35835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175" name="Прямоугольник 109"/>
          <p:cNvSpPr>
            <a:spLocks noChangeArrowheads="1"/>
          </p:cNvSpPr>
          <p:nvPr/>
        </p:nvSpPr>
        <p:spPr bwMode="auto">
          <a:xfrm>
            <a:off x="5352400" y="1296197"/>
            <a:ext cx="4176637" cy="939979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46" tIns="38724" rIns="77446" bIns="38724">
            <a:spAutoFit/>
          </a:bodyPr>
          <a:lstStyle/>
          <a:p>
            <a:pPr algn="just"/>
            <a:r>
              <a:rPr lang="ru-RU" sz="1400" b="1" dirty="0">
                <a:solidFill>
                  <a:srgbClr val="000000"/>
                </a:solidFill>
              </a:rPr>
              <a:t>На </a:t>
            </a:r>
            <a:r>
              <a:rPr lang="ru-RU" sz="1400" b="1" dirty="0">
                <a:solidFill>
                  <a:srgbClr val="000000"/>
                </a:solidFill>
              </a:rPr>
              <a:t>дорогах </a:t>
            </a:r>
            <a:r>
              <a:rPr lang="ru-RU" sz="1400" b="1" dirty="0">
                <a:solidFill>
                  <a:srgbClr val="000000"/>
                </a:solidFill>
              </a:rPr>
              <a:t>сильная гололедица, снежные </a:t>
            </a:r>
            <a:r>
              <a:rPr lang="ru-RU" sz="1400" b="1" dirty="0">
                <a:solidFill>
                  <a:srgbClr val="000000"/>
                </a:solidFill>
              </a:rPr>
              <a:t>заносы, снежная </a:t>
            </a:r>
            <a:r>
              <a:rPr lang="ru-RU" sz="1400" b="1" dirty="0">
                <a:solidFill>
                  <a:srgbClr val="000000"/>
                </a:solidFill>
              </a:rPr>
              <a:t>каша, </a:t>
            </a:r>
            <a:r>
              <a:rPr lang="ru-RU" sz="1400" b="1" dirty="0">
                <a:solidFill>
                  <a:srgbClr val="000000"/>
                </a:solidFill>
              </a:rPr>
              <a:t>налипание мокрого </a:t>
            </a:r>
            <a:r>
              <a:rPr lang="ru-RU" sz="1400" b="1" dirty="0">
                <a:solidFill>
                  <a:srgbClr val="000000"/>
                </a:solidFill>
              </a:rPr>
              <a:t>снега</a:t>
            </a:r>
            <a:r>
              <a:rPr lang="ru-RU" sz="1400" b="1" dirty="0">
                <a:solidFill>
                  <a:srgbClr val="000000"/>
                </a:solidFill>
              </a:rPr>
              <a:t>, метель с ухудшением видимости до 500-1000  метров. </a:t>
            </a:r>
          </a:p>
        </p:txBody>
      </p:sp>
      <p:pic>
        <p:nvPicPr>
          <p:cNvPr id="233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257" y="1582743"/>
            <a:ext cx="329579" cy="285757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6" name="Picture 2" descr="C:\Users\cuks-nach-mon\Desktop\22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4644" y="941579"/>
            <a:ext cx="344802" cy="292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7" name="Прямоугольник 109"/>
          <p:cNvSpPr>
            <a:spLocks noChangeArrowheads="1"/>
          </p:cNvSpPr>
          <p:nvPr/>
        </p:nvSpPr>
        <p:spPr bwMode="auto">
          <a:xfrm>
            <a:off x="5348449" y="838995"/>
            <a:ext cx="4199014" cy="48943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978" tIns="28990" rIns="57978" bIns="28990">
            <a:spAutoFit/>
          </a:bodyPr>
          <a:lstStyle/>
          <a:p>
            <a:r>
              <a:rPr lang="ru-RU" sz="1400" b="1" dirty="0">
                <a:solidFill>
                  <a:srgbClr val="000000"/>
                </a:solidFill>
              </a:rPr>
              <a:t> </a:t>
            </a:r>
            <a:r>
              <a:rPr lang="ru-RU" sz="1400" b="1" dirty="0">
                <a:solidFill>
                  <a:srgbClr val="000000"/>
                </a:solidFill>
              </a:rPr>
              <a:t>С</a:t>
            </a:r>
            <a:r>
              <a:rPr lang="ru-RU" sz="1400" b="1" dirty="0">
                <a:solidFill>
                  <a:srgbClr val="000000"/>
                </a:solidFill>
              </a:rPr>
              <a:t>ильные осадки в </a:t>
            </a:r>
            <a:r>
              <a:rPr lang="ru-RU" sz="1400" b="1" dirty="0">
                <a:solidFill>
                  <a:srgbClr val="000000"/>
                </a:solidFill>
              </a:rPr>
              <a:t>виде снега, мокрого </a:t>
            </a:r>
            <a:r>
              <a:rPr lang="ru-RU" sz="1400" b="1" dirty="0">
                <a:solidFill>
                  <a:srgbClr val="000000"/>
                </a:solidFill>
              </a:rPr>
              <a:t>снега и дождя</a:t>
            </a:r>
            <a:endParaRPr lang="ru-RU" sz="14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032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4" y="785020"/>
            <a:ext cx="12191212" cy="60745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1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531" tIns="54268" rIns="108531" bIns="54268"/>
          <a:lstStyle/>
          <a:p>
            <a:pPr defTabSz="810715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9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531" tIns="54268" rIns="108531" bIns="54268"/>
          <a:lstStyle/>
          <a:p>
            <a:pPr defTabSz="810715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5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531" tIns="54268" rIns="108531" bIns="54268"/>
          <a:lstStyle/>
          <a:p>
            <a:pPr defTabSz="810715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5" y="1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46" tIns="27461" rIns="54946" bIns="27461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ЛАИШЕВСКОГО РАЙОНА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5476" y="819407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356" tIns="34175" rIns="68356" bIns="34175" anchor="ctr"/>
          <a:lstStyle/>
          <a:p>
            <a:pPr algn="ctr" defTabSz="682205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>
            <a:off x="6247606" y="3822304"/>
            <a:ext cx="3280170" cy="274374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0605" y="3419475"/>
            <a:ext cx="47625" cy="19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" name="Прямоугольник 214"/>
          <p:cNvSpPr>
            <a:spLocks noChangeArrowheads="1"/>
          </p:cNvSpPr>
          <p:nvPr/>
        </p:nvSpPr>
        <p:spPr bwMode="auto">
          <a:xfrm>
            <a:off x="6779412" y="822485"/>
            <a:ext cx="2665189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199" tIns="40598" rIns="81199" bIns="40598" anchor="ctr"/>
          <a:lstStyle/>
          <a:p>
            <a:pPr algn="ctr" defTabSz="8144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32" name="Прямоугольная выноска 200"/>
          <p:cNvSpPr>
            <a:spLocks noChangeArrowheads="1"/>
          </p:cNvSpPr>
          <p:nvPr/>
        </p:nvSpPr>
        <p:spPr bwMode="auto">
          <a:xfrm>
            <a:off x="4571633" y="3170090"/>
            <a:ext cx="1153107" cy="258910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3530" tIns="36763" rIns="73530" bIns="36763">
            <a:spAutoFit/>
          </a:bodyPr>
          <a:lstStyle/>
          <a:p>
            <a:pPr algn="ctr"/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г. Чистополь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2" name="TextBox 219"/>
          <p:cNvSpPr txBox="1">
            <a:spLocks noChangeArrowheads="1"/>
          </p:cNvSpPr>
          <p:nvPr/>
        </p:nvSpPr>
        <p:spPr bwMode="auto">
          <a:xfrm>
            <a:off x="3991191" y="4270742"/>
            <a:ext cx="2313997" cy="225816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5990" tIns="27996" rIns="55990" bIns="27996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 dirty="0" smtClean="0">
                <a:solidFill>
                  <a:srgbClr val="000000"/>
                </a:solidFill>
              </a:rPr>
              <a:t>Р </a:t>
            </a:r>
            <a:r>
              <a:rPr lang="ru-RU" b="1" dirty="0" smtClean="0">
                <a:solidFill>
                  <a:srgbClr val="000000"/>
                </a:solidFill>
              </a:rPr>
              <a:t>– 239 «КАЗАНЬ_УЛЬЯНОВСК»</a:t>
            </a:r>
            <a:endParaRPr lang="ru-RU" b="1" dirty="0">
              <a:solidFill>
                <a:srgbClr val="000000"/>
              </a:solidFill>
            </a:endParaRPr>
          </a:p>
        </p:txBody>
      </p:sp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9411" y="1104587"/>
            <a:ext cx="2665189" cy="1677829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8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5476" y="2782416"/>
            <a:ext cx="2658269" cy="2546826"/>
          </a:xfrm>
          <a:prstGeom prst="rect">
            <a:avLst/>
          </a:prstGeom>
          <a:noFill/>
          <a:ln w="34925">
            <a:solidFill>
              <a:srgbClr val="0033CC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" name="TextBox 28"/>
          <p:cNvSpPr txBox="1"/>
          <p:nvPr/>
        </p:nvSpPr>
        <p:spPr>
          <a:xfrm>
            <a:off x="9541667" y="2896397"/>
            <a:ext cx="820739" cy="309651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wrap="square" lIns="108531" tIns="54268" rIns="108531" bIns="54268">
            <a:spAutoFit/>
          </a:bodyPr>
          <a:lstStyle>
            <a:defPPr>
              <a:defRPr lang="ru-RU"/>
            </a:defPPr>
            <a:lvl1pPr defTabSz="1087755" fontAlgn="auto">
              <a:spcBef>
                <a:spcPts val="0"/>
              </a:spcBef>
              <a:spcAft>
                <a:spcPts val="0"/>
              </a:spcAft>
              <a:defRPr sz="1300" b="1" kern="0">
                <a:solidFill>
                  <a:sysClr val="windowText" lastClr="000000"/>
                </a:solidFill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128 </a:t>
            </a:r>
            <a:r>
              <a:rPr lang="ru-RU" dirty="0" smtClean="0"/>
              <a:t>км</a:t>
            </a:r>
            <a:endParaRPr lang="ru-RU" dirty="0"/>
          </a:p>
        </p:txBody>
      </p:sp>
      <p:pic>
        <p:nvPicPr>
          <p:cNvPr id="30" name="р239 чистополь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527776" y="1104587"/>
            <a:ext cx="2661051" cy="1639407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500658995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600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7"/>
            </p:par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video>
              <p:cMediaNode vol="80000">
                <p:cTn id="13" repeatCount="indefinite" fill="hold" display="0">
                  <p:stCondLst>
                    <p:cond delay="indefinite"/>
                  </p:stCondLst>
                </p:cTn>
                <p:tgtEl>
                  <p:spTgt spid="30"/>
                </p:tgtEl>
              </p:cMediaNode>
            </p:video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89787</TotalTime>
  <Words>2193</Words>
  <Application>Microsoft Office PowerPoint</Application>
  <PresentationFormat>Произвольный</PresentationFormat>
  <Paragraphs>874</Paragraphs>
  <Slides>17</Slides>
  <Notes>5</Notes>
  <HiddenSlides>0</HiddenSlides>
  <MMClips>2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17</vt:i4>
      </vt:variant>
    </vt:vector>
  </HeadingPairs>
  <TitlesOfParts>
    <vt:vector size="23" baseType="lpstr">
      <vt:lpstr>Поток</vt:lpstr>
      <vt:lpstr>3_Поток</vt:lpstr>
      <vt:lpstr>5_Поток</vt:lpstr>
      <vt:lpstr>7_Поток</vt:lpstr>
      <vt:lpstr>21_Тема Office</vt:lpstr>
      <vt:lpstr>1_Поток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5534</cp:revision>
  <cp:lastPrinted>2020-06-04T16:57:06Z</cp:lastPrinted>
  <dcterms:created xsi:type="dcterms:W3CDTF">2016-06-03T06:31:21Z</dcterms:created>
  <dcterms:modified xsi:type="dcterms:W3CDTF">2022-04-04T11:41:51Z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